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4" r:id="rId3"/>
    <p:sldId id="285" r:id="rId4"/>
    <p:sldId id="286" r:id="rId5"/>
    <p:sldId id="287" r:id="rId6"/>
    <p:sldId id="281" r:id="rId7"/>
    <p:sldId id="276" r:id="rId8"/>
    <p:sldId id="270" r:id="rId9"/>
    <p:sldId id="288" r:id="rId10"/>
    <p:sldId id="280" r:id="rId11"/>
    <p:sldId id="274" r:id="rId12"/>
    <p:sldId id="269" r:id="rId13"/>
    <p:sldId id="273" r:id="rId14"/>
    <p:sldId id="289" r:id="rId15"/>
    <p:sldId id="434" r:id="rId16"/>
    <p:sldId id="480" r:id="rId17"/>
    <p:sldId id="279" r:id="rId18"/>
    <p:sldId id="490" r:id="rId19"/>
    <p:sldId id="290" r:id="rId20"/>
    <p:sldId id="257" r:id="rId21"/>
    <p:sldId id="301" r:id="rId22"/>
    <p:sldId id="291" r:id="rId23"/>
    <p:sldId id="266" r:id="rId24"/>
    <p:sldId id="26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Klabjan" initials="DK" lastIdx="1" clrIdx="0">
    <p:extLst>
      <p:ext uri="{19B8F6BF-5375-455C-9EA6-DF929625EA0E}">
        <p15:presenceInfo xmlns:p15="http://schemas.microsoft.com/office/powerpoint/2012/main" userId="Diego Klab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63058-EA24-D008-A0F5-FF64BCE1D046}" v="515" dt="2020-04-16T21:44:16.770"/>
    <p1510:client id="{00892C17-1EC9-491A-9532-6C8A76935695}" v="151" dt="2020-04-16T20:34:37.141"/>
    <p1510:client id="{042F9AAF-17F9-4C31-8419-CB9A07F8CBA4}" v="836" dt="2020-04-16T21:25:32.619"/>
    <p1510:client id="{0C816C70-A694-4F77-8986-D25E09AD0289}" v="922" dt="2020-04-16T22:32:17.745"/>
    <p1510:client id="{1958A281-E649-4304-8755-E859AC6EE222}" v="1" dt="2020-04-16T19:26:01.269"/>
    <p1510:client id="{216F132B-4DA8-413A-9ADB-1DC14B35139E}" v="1126" dt="2020-04-16T21:01:21.320"/>
    <p1510:client id="{3243C06D-B46A-4F85-8759-5B31613CFD86}" v="20" dt="2020-04-16T21:48:14.312"/>
    <p1510:client id="{3F6A276A-8DB9-4ADB-9941-833EAB641FD9}" v="363" dt="2020-04-16T21:26:41.064"/>
    <p1510:client id="{458A6894-EAD1-6049-B3D6-5A2CEFF982E3}" v="731" dt="2020-04-16T21:16:15.826"/>
    <p1510:client id="{58169395-6D74-40EA-B06D-CA37070C6F25}" v="669" dt="2020-04-16T22:11:35.266"/>
    <p1510:client id="{64C65897-C360-4E28-AB9F-31B0F6FCDF2A}" v="779" dt="2020-04-16T20:59:19.750"/>
    <p1510:client id="{6DE430FC-77F1-4D3D-B2EB-0FEAC25D19F8}" v="523" dt="2020-04-16T19:35:40.322"/>
    <p1510:client id="{7FEC4F33-6E90-4136-934A-3ED01422186B}" v="414" dt="2020-04-16T20:55:09.848"/>
    <p1510:client id="{8758E43A-DA33-8F6A-D532-C0B569C40075}" v="29" dt="2020-04-16T19:43:10.128"/>
    <p1510:client id="{88F37771-56EC-533F-0C31-AF8F347B5BD7}" v="2" dt="2020-04-16T20:58:53.138"/>
    <p1510:client id="{94D68752-13C7-498E-BE17-DF5C9366A563}" v="1068" dt="2020-04-16T20:58:51.332"/>
    <p1510:client id="{9FE1F91D-A98C-4C7D-9F4E-AA15E84C4E85}" v="1108" dt="2020-04-16T20:14:41.477"/>
    <p1510:client id="{A804CDBF-7F1D-7859-C520-C8EEE4F2D59D}" v="86" dt="2020-04-16T21:27:02.075"/>
    <p1510:client id="{AF6D742D-111B-4CFC-BE87-37889BD1F708}" v="75" dt="2020-04-16T19:39:33.681"/>
    <p1510:client id="{B358B2AD-7127-4ACF-A99E-35B82810DBA2}" v="812" dt="2020-04-16T20:42:17.747"/>
    <p1510:client id="{BBCAD637-F61B-0119-229B-DC5B770A4427}" v="379" dt="2020-04-16T20:14:26.073"/>
    <p1510:client id="{C3D31016-1228-2416-952C-87750C20B9DB}" v="1476" dt="2020-04-16T22:08:35.583"/>
    <p1510:client id="{C46E9AFC-62C6-3A4B-86DA-5E63C918747D}" v="3" dt="2020-04-16T19:36:24.600"/>
    <p1510:client id="{C80156AF-90FD-4D0F-AB5A-4EDB806A6FB7}" v="669" dt="2020-04-16T21:54:01.697"/>
    <p1510:client id="{CD5B9684-8F63-4FCF-9E66-77F1F8EBA05F}" v="11" dt="2020-04-16T21:01:44.775"/>
    <p1510:client id="{E1750DA2-1B30-9063-8082-3D8CB8E13B55}" v="37" dt="2020-04-16T21:22:36.980"/>
    <p1510:client id="{F56DA08C-20C0-F25E-936C-B3D201C8BFA5}" v="1759" dt="2020-04-16T22:32:42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2"/>
    <p:restoredTop sz="94679"/>
  </p:normalViewPr>
  <p:slideViewPr>
    <p:cSldViewPr snapToGrid="0">
      <p:cViewPr varScale="1">
        <p:scale>
          <a:sx n="208" d="100"/>
          <a:sy n="208" d="100"/>
        </p:scale>
        <p:origin x="192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Wang" userId="S::nwt8362@ads.northwestern.edu::2c54408e-a3e6-4bae-901d-da8a97525924" providerId="AD" clId="Web-{AF6D742D-111B-4CFC-BE87-37889BD1F708}"/>
    <pc:docChg chg="addSld modSld">
      <pc:chgData name="Timo Wang" userId="S::nwt8362@ads.northwestern.edu::2c54408e-a3e6-4bae-901d-da8a97525924" providerId="AD" clId="Web-{AF6D742D-111B-4CFC-BE87-37889BD1F708}" dt="2020-04-16T19:39:33.681" v="68"/>
      <pc:docMkLst>
        <pc:docMk/>
      </pc:docMkLst>
      <pc:sldChg chg="addSp delSp modSp add mod replId modClrScheme chgLayout">
        <pc:chgData name="Timo Wang" userId="S::nwt8362@ads.northwestern.edu::2c54408e-a3e6-4bae-901d-da8a97525924" providerId="AD" clId="Web-{AF6D742D-111B-4CFC-BE87-37889BD1F708}" dt="2020-04-16T19:39:33.681" v="68"/>
        <pc:sldMkLst>
          <pc:docMk/>
          <pc:sldMk cId="253574502" sldId="266"/>
        </pc:sldMkLst>
        <pc:spChg chg="mod ord">
          <ac:chgData name="Timo Wang" userId="S::nwt8362@ads.northwestern.edu::2c54408e-a3e6-4bae-901d-da8a97525924" providerId="AD" clId="Web-{AF6D742D-111B-4CFC-BE87-37889BD1F708}" dt="2020-04-16T19:34:02.093" v="45"/>
          <ac:spMkLst>
            <pc:docMk/>
            <pc:sldMk cId="253574502" sldId="266"/>
            <ac:spMk id="3" creationId="{97ABA2BF-9A1D-C142-8BB4-42E8FE5EF1D8}"/>
          </ac:spMkLst>
        </pc:spChg>
        <pc:spChg chg="mod ord">
          <ac:chgData name="Timo Wang" userId="S::nwt8362@ads.northwestern.edu::2c54408e-a3e6-4bae-901d-da8a97525924" providerId="AD" clId="Web-{AF6D742D-111B-4CFC-BE87-37889BD1F708}" dt="2020-04-16T19:34:02.093" v="45"/>
          <ac:spMkLst>
            <pc:docMk/>
            <pc:sldMk cId="253574502" sldId="266"/>
            <ac:spMk id="4" creationId="{B8E1A697-3EEE-174C-8EDE-054D9F3C2F35}"/>
          </ac:spMkLst>
        </pc:spChg>
        <pc:spChg chg="mod ord">
          <ac:chgData name="Timo Wang" userId="S::nwt8362@ads.northwestern.edu::2c54408e-a3e6-4bae-901d-da8a97525924" providerId="AD" clId="Web-{AF6D742D-111B-4CFC-BE87-37889BD1F708}" dt="2020-04-16T19:39:33.681" v="68"/>
          <ac:spMkLst>
            <pc:docMk/>
            <pc:sldMk cId="253574502" sldId="266"/>
            <ac:spMk id="5" creationId="{BC369AE0-20C0-BF48-B51F-9CB36EBBD4ED}"/>
          </ac:spMkLst>
        </pc:spChg>
        <pc:spChg chg="del">
          <ac:chgData name="Timo Wang" userId="S::nwt8362@ads.northwestern.edu::2c54408e-a3e6-4bae-901d-da8a97525924" providerId="AD" clId="Web-{AF6D742D-111B-4CFC-BE87-37889BD1F708}" dt="2020-04-16T19:11:15.662" v="22"/>
          <ac:spMkLst>
            <pc:docMk/>
            <pc:sldMk cId="253574502" sldId="266"/>
            <ac:spMk id="6" creationId="{C33B2E7D-1DBE-2044-80A5-E877863601A2}"/>
          </ac:spMkLst>
        </pc:spChg>
        <pc:spChg chg="add del mod">
          <ac:chgData name="Timo Wang" userId="S::nwt8362@ads.northwestern.edu::2c54408e-a3e6-4bae-901d-da8a97525924" providerId="AD" clId="Web-{AF6D742D-111B-4CFC-BE87-37889BD1F708}" dt="2020-04-16T19:11:17.647" v="23"/>
          <ac:spMkLst>
            <pc:docMk/>
            <pc:sldMk cId="253574502" sldId="266"/>
            <ac:spMk id="7" creationId="{37152D55-7EE3-4105-B6B4-4EB8D4B454BC}"/>
          </ac:spMkLst>
        </pc:spChg>
        <pc:spChg chg="add del mod">
          <ac:chgData name="Timo Wang" userId="S::nwt8362@ads.northwestern.edu::2c54408e-a3e6-4bae-901d-da8a97525924" providerId="AD" clId="Web-{AF6D742D-111B-4CFC-BE87-37889BD1F708}" dt="2020-04-16T19:22:03.353" v="28"/>
          <ac:spMkLst>
            <pc:docMk/>
            <pc:sldMk cId="253574502" sldId="266"/>
            <ac:spMk id="11" creationId="{639448BB-A3B6-4EC8-9511-16E5686FCDEA}"/>
          </ac:spMkLst>
        </pc:spChg>
        <pc:picChg chg="add del mod ord">
          <ac:chgData name="Timo Wang" userId="S::nwt8362@ads.northwestern.edu::2c54408e-a3e6-4bae-901d-da8a97525924" providerId="AD" clId="Web-{AF6D742D-111B-4CFC-BE87-37889BD1F708}" dt="2020-04-16T19:11:29.803" v="25"/>
          <ac:picMkLst>
            <pc:docMk/>
            <pc:sldMk cId="253574502" sldId="266"/>
            <ac:picMk id="8" creationId="{DA0B812A-C6E3-4858-B38F-A2569D62589F}"/>
          </ac:picMkLst>
        </pc:picChg>
        <pc:picChg chg="add del mod">
          <ac:chgData name="Timo Wang" userId="S::nwt8362@ads.northwestern.edu::2c54408e-a3e6-4bae-901d-da8a97525924" providerId="AD" clId="Web-{AF6D742D-111B-4CFC-BE87-37889BD1F708}" dt="2020-04-16T19:23:19.887" v="31"/>
          <ac:picMkLst>
            <pc:docMk/>
            <pc:sldMk cId="253574502" sldId="266"/>
            <ac:picMk id="12" creationId="{EC56E677-C932-47E5-88CB-AB72BCFC4644}"/>
          </ac:picMkLst>
        </pc:picChg>
        <pc:picChg chg="add del mod">
          <ac:chgData name="Timo Wang" userId="S::nwt8362@ads.northwestern.edu::2c54408e-a3e6-4bae-901d-da8a97525924" providerId="AD" clId="Web-{AF6D742D-111B-4CFC-BE87-37889BD1F708}" dt="2020-04-16T19:32:09.465" v="35"/>
          <ac:picMkLst>
            <pc:docMk/>
            <pc:sldMk cId="253574502" sldId="266"/>
            <ac:picMk id="14" creationId="{0247CB5C-329F-4FFE-A459-9E6C2D8B2F31}"/>
          </ac:picMkLst>
        </pc:picChg>
        <pc:picChg chg="add del mod">
          <ac:chgData name="Timo Wang" userId="S::nwt8362@ads.northwestern.edu::2c54408e-a3e6-4bae-901d-da8a97525924" providerId="AD" clId="Web-{AF6D742D-111B-4CFC-BE87-37889BD1F708}" dt="2020-04-16T19:32:40.466" v="39"/>
          <ac:picMkLst>
            <pc:docMk/>
            <pc:sldMk cId="253574502" sldId="266"/>
            <ac:picMk id="16" creationId="{C8BAB436-69F2-4EE3-8572-FCDA718357BD}"/>
          </ac:picMkLst>
        </pc:picChg>
        <pc:picChg chg="add del mod">
          <ac:chgData name="Timo Wang" userId="S::nwt8362@ads.northwestern.edu::2c54408e-a3e6-4bae-901d-da8a97525924" providerId="AD" clId="Web-{AF6D742D-111B-4CFC-BE87-37889BD1F708}" dt="2020-04-16T19:33:30.155" v="42"/>
          <ac:picMkLst>
            <pc:docMk/>
            <pc:sldMk cId="253574502" sldId="266"/>
            <ac:picMk id="18" creationId="{81AE08AC-9D06-432A-9A0D-47F7405BC2E7}"/>
          </ac:picMkLst>
        </pc:picChg>
        <pc:picChg chg="add del mod">
          <ac:chgData name="Timo Wang" userId="S::nwt8362@ads.northwestern.edu::2c54408e-a3e6-4bae-901d-da8a97525924" providerId="AD" clId="Web-{AF6D742D-111B-4CFC-BE87-37889BD1F708}" dt="2020-04-16T19:39:26.712" v="66"/>
          <ac:picMkLst>
            <pc:docMk/>
            <pc:sldMk cId="253574502" sldId="266"/>
            <ac:picMk id="20" creationId="{CEE0BEAB-AC13-4E09-99FF-7A5BBA98B46F}"/>
          </ac:picMkLst>
        </pc:picChg>
        <pc:picChg chg="add mod">
          <ac:chgData name="Timo Wang" userId="S::nwt8362@ads.northwestern.edu::2c54408e-a3e6-4bae-901d-da8a97525924" providerId="AD" clId="Web-{AF6D742D-111B-4CFC-BE87-37889BD1F708}" dt="2020-04-16T19:39:33.681" v="68"/>
          <ac:picMkLst>
            <pc:docMk/>
            <pc:sldMk cId="253574502" sldId="266"/>
            <ac:picMk id="22" creationId="{D5E43EFA-9B5F-42B5-8923-6689C068B9D1}"/>
          </ac:picMkLst>
        </pc:picChg>
      </pc:sldChg>
    </pc:docChg>
  </pc:docChgLst>
  <pc:docChgLst>
    <pc:chgData name="Adam Reuben Sandler" userId="S::ars411@ads.northwestern.edu::ed609be8-6b1a-45d0-ac71-35dc92c31486" providerId="AD" clId="Web-{8758E43A-DA33-8F6A-D532-C0B569C40075}"/>
    <pc:docChg chg="modSld">
      <pc:chgData name="Adam Reuben Sandler" userId="S::ars411@ads.northwestern.edu::ed609be8-6b1a-45d0-ac71-35dc92c31486" providerId="AD" clId="Web-{8758E43A-DA33-8F6A-D532-C0B569C40075}" dt="2020-04-16T19:43:10.128" v="26" actId="20577"/>
      <pc:docMkLst>
        <pc:docMk/>
      </pc:docMkLst>
      <pc:sldChg chg="addSp modSp">
        <pc:chgData name="Adam Reuben Sandler" userId="S::ars411@ads.northwestern.edu::ed609be8-6b1a-45d0-ac71-35dc92c31486" providerId="AD" clId="Web-{8758E43A-DA33-8F6A-D532-C0B569C40075}" dt="2020-04-16T19:43:10.128" v="25" actId="20577"/>
        <pc:sldMkLst>
          <pc:docMk/>
          <pc:sldMk cId="1261089290" sldId="265"/>
        </pc:sldMkLst>
        <pc:spChg chg="mod">
          <ac:chgData name="Adam Reuben Sandler" userId="S::ars411@ads.northwestern.edu::ed609be8-6b1a-45d0-ac71-35dc92c31486" providerId="AD" clId="Web-{8758E43A-DA33-8F6A-D532-C0B569C40075}" dt="2020-04-16T19:43:10.128" v="25" actId="20577"/>
          <ac:spMkLst>
            <pc:docMk/>
            <pc:sldMk cId="1261089290" sldId="265"/>
            <ac:spMk id="6" creationId="{C33B2E7D-1DBE-2044-80A5-E877863601A2}"/>
          </ac:spMkLst>
        </pc:spChg>
        <pc:picChg chg="add mod">
          <ac:chgData name="Adam Reuben Sandler" userId="S::ars411@ads.northwestern.edu::ed609be8-6b1a-45d0-ac71-35dc92c31486" providerId="AD" clId="Web-{8758E43A-DA33-8F6A-D532-C0B569C40075}" dt="2020-04-16T19:41:34.347" v="19" actId="1076"/>
          <ac:picMkLst>
            <pc:docMk/>
            <pc:sldMk cId="1261089290" sldId="265"/>
            <ac:picMk id="2" creationId="{617A772C-5BFF-4766-ADE3-FC679BC1F3F2}"/>
          </ac:picMkLst>
        </pc:picChg>
        <pc:picChg chg="mod">
          <ac:chgData name="Adam Reuben Sandler" userId="S::ars411@ads.northwestern.edu::ed609be8-6b1a-45d0-ac71-35dc92c31486" providerId="AD" clId="Web-{8758E43A-DA33-8F6A-D532-C0B569C40075}" dt="2020-04-16T19:41:34.988" v="20" actId="1076"/>
          <ac:picMkLst>
            <pc:docMk/>
            <pc:sldMk cId="1261089290" sldId="265"/>
            <ac:picMk id="14" creationId="{4535B288-7F93-4AF6-AD0A-341B824CCFC7}"/>
          </ac:picMkLst>
        </pc:picChg>
      </pc:sldChg>
    </pc:docChg>
  </pc:docChgLst>
  <pc:docChgLst>
    <pc:chgData name="Xin Qian" userId="S::xqc6810@ads.northwestern.edu::9986dc69-dba7-4cb6-b13e-fcfaebdd49d7" providerId="AD" clId="Web-{CD5B9684-8F63-4FCF-9E66-77F1F8EBA05F}"/>
    <pc:docChg chg="addSld modSld">
      <pc:chgData name="Xin Qian" userId="S::xqc6810@ads.northwestern.edu::9986dc69-dba7-4cb6-b13e-fcfaebdd49d7" providerId="AD" clId="Web-{CD5B9684-8F63-4FCF-9E66-77F1F8EBA05F}" dt="2020-04-16T21:01:43.572" v="9" actId="20577"/>
      <pc:docMkLst>
        <pc:docMk/>
      </pc:docMkLst>
      <pc:sldChg chg="modSp add replId">
        <pc:chgData name="Xin Qian" userId="S::xqc6810@ads.northwestern.edu::9986dc69-dba7-4cb6-b13e-fcfaebdd49d7" providerId="AD" clId="Web-{CD5B9684-8F63-4FCF-9E66-77F1F8EBA05F}" dt="2020-04-16T21:01:43.572" v="9" actId="20577"/>
        <pc:sldMkLst>
          <pc:docMk/>
          <pc:sldMk cId="3829236027" sldId="281"/>
        </pc:sldMkLst>
        <pc:spChg chg="mod">
          <ac:chgData name="Xin Qian" userId="S::xqc6810@ads.northwestern.edu::9986dc69-dba7-4cb6-b13e-fcfaebdd49d7" providerId="AD" clId="Web-{CD5B9684-8F63-4FCF-9E66-77F1F8EBA05F}" dt="2020-04-16T21:01:43.572" v="9" actId="20577"/>
          <ac:spMkLst>
            <pc:docMk/>
            <pc:sldMk cId="3829236027" sldId="281"/>
            <ac:spMk id="3" creationId="{97ABA2BF-9A1D-C142-8BB4-42E8FE5EF1D8}"/>
          </ac:spMkLst>
        </pc:spChg>
      </pc:sldChg>
    </pc:docChg>
  </pc:docChgLst>
  <pc:docChgLst>
    <pc:chgData name="Yiming Xu" userId="S::yxa0841@ads.northwestern.edu::9927af07-9f63-4a75-8411-e55e7f3ac29e" providerId="AD" clId="Web-{7FEC4F33-6E90-4136-934A-3ED01422186B}"/>
    <pc:docChg chg="addSld delSld modSld sldOrd">
      <pc:chgData name="Yiming Xu" userId="S::yxa0841@ads.northwestern.edu::9927af07-9f63-4a75-8411-e55e7f3ac29e" providerId="AD" clId="Web-{7FEC4F33-6E90-4136-934A-3ED01422186B}" dt="2020-04-16T20:55:09.848" v="391" actId="20577"/>
      <pc:docMkLst>
        <pc:docMk/>
      </pc:docMkLst>
      <pc:sldChg chg="addSp delSp modSp new ord">
        <pc:chgData name="Yiming Xu" userId="S::yxa0841@ads.northwestern.edu::9927af07-9f63-4a75-8411-e55e7f3ac29e" providerId="AD" clId="Web-{7FEC4F33-6E90-4136-934A-3ED01422186B}" dt="2020-04-16T20:55:08.317" v="389" actId="20577"/>
        <pc:sldMkLst>
          <pc:docMk/>
          <pc:sldMk cId="2956679843" sldId="279"/>
        </pc:sldMkLst>
        <pc:spChg chg="ord">
          <ac:chgData name="Yiming Xu" userId="S::yxa0841@ads.northwestern.edu::9927af07-9f63-4a75-8411-e55e7f3ac29e" providerId="AD" clId="Web-{7FEC4F33-6E90-4136-934A-3ED01422186B}" dt="2020-04-16T20:40:03.377" v="124"/>
          <ac:spMkLst>
            <pc:docMk/>
            <pc:sldMk cId="2956679843" sldId="279"/>
            <ac:spMk id="2" creationId="{A07EB664-0122-4C20-ABCF-337BD629392F}"/>
          </ac:spMkLst>
        </pc:spChg>
        <pc:spChg chg="mod">
          <ac:chgData name="Yiming Xu" userId="S::yxa0841@ads.northwestern.edu::9927af07-9f63-4a75-8411-e55e7f3ac29e" providerId="AD" clId="Web-{7FEC4F33-6E90-4136-934A-3ED01422186B}" dt="2020-04-16T20:34:35.408" v="28" actId="20577"/>
          <ac:spMkLst>
            <pc:docMk/>
            <pc:sldMk cId="2956679843" sldId="279"/>
            <ac:spMk id="3" creationId="{7D057F79-66E4-4855-B70E-54BDC0530823}"/>
          </ac:spMkLst>
        </pc:spChg>
        <pc:spChg chg="mod">
          <ac:chgData name="Yiming Xu" userId="S::yxa0841@ads.northwestern.edu::9927af07-9f63-4a75-8411-e55e7f3ac29e" providerId="AD" clId="Web-{7FEC4F33-6E90-4136-934A-3ED01422186B}" dt="2020-04-16T20:55:08.317" v="389" actId="20577"/>
          <ac:spMkLst>
            <pc:docMk/>
            <pc:sldMk cId="2956679843" sldId="279"/>
            <ac:spMk id="4" creationId="{957FAF68-FDD4-46FC-9CE4-B931E41C6210}"/>
          </ac:spMkLst>
        </pc:spChg>
        <pc:spChg chg="mod">
          <ac:chgData name="Yiming Xu" userId="S::yxa0841@ads.northwestern.edu::9927af07-9f63-4a75-8411-e55e7f3ac29e" providerId="AD" clId="Web-{7FEC4F33-6E90-4136-934A-3ED01422186B}" dt="2020-04-16T20:45:33.065" v="153" actId="20577"/>
          <ac:spMkLst>
            <pc:docMk/>
            <pc:sldMk cId="2956679843" sldId="279"/>
            <ac:spMk id="5" creationId="{C8D44458-4FA3-4894-AB5B-E79670F4489C}"/>
          </ac:spMkLst>
        </pc:spChg>
        <pc:spChg chg="add del mod">
          <ac:chgData name="Yiming Xu" userId="S::yxa0841@ads.northwestern.edu::9927af07-9f63-4a75-8411-e55e7f3ac29e" providerId="AD" clId="Web-{7FEC4F33-6E90-4136-934A-3ED01422186B}" dt="2020-04-16T20:32:27.267" v="6"/>
          <ac:spMkLst>
            <pc:docMk/>
            <pc:sldMk cId="2956679843" sldId="279"/>
            <ac:spMk id="6" creationId="{59B58FB1-740C-464B-B215-D31537780AD3}"/>
          </ac:spMkLst>
        </pc:spChg>
        <pc:spChg chg="add del mod">
          <ac:chgData name="Yiming Xu" userId="S::yxa0841@ads.northwestern.edu::9927af07-9f63-4a75-8411-e55e7f3ac29e" providerId="AD" clId="Web-{7FEC4F33-6E90-4136-934A-3ED01422186B}" dt="2020-04-16T20:46:52.659" v="166"/>
          <ac:spMkLst>
            <pc:docMk/>
            <pc:sldMk cId="2956679843" sldId="279"/>
            <ac:spMk id="21" creationId="{67FF0B0B-57C5-4EF4-B2E4-F928B0B968F8}"/>
          </ac:spMkLst>
        </pc:spChg>
        <pc:spChg chg="add del mod">
          <ac:chgData name="Yiming Xu" userId="S::yxa0841@ads.northwestern.edu::9927af07-9f63-4a75-8411-e55e7f3ac29e" providerId="AD" clId="Web-{7FEC4F33-6E90-4136-934A-3ED01422186B}" dt="2020-04-16T20:47:08.222" v="170"/>
          <ac:spMkLst>
            <pc:docMk/>
            <pc:sldMk cId="2956679843" sldId="279"/>
            <ac:spMk id="22" creationId="{FB0C4718-0417-47AA-8BDF-77C413E5DD86}"/>
          </ac:spMkLst>
        </pc:spChg>
        <pc:picChg chg="add del mod">
          <ac:chgData name="Yiming Xu" userId="S::yxa0841@ads.northwestern.edu::9927af07-9f63-4a75-8411-e55e7f3ac29e" providerId="AD" clId="Web-{7FEC4F33-6E90-4136-934A-3ED01422186B}" dt="2020-04-16T20:43:33.456" v="141"/>
          <ac:picMkLst>
            <pc:docMk/>
            <pc:sldMk cId="2956679843" sldId="279"/>
            <ac:picMk id="7" creationId="{597B64F8-ED40-42ED-8379-EFCDDFB60C37}"/>
          </ac:picMkLst>
        </pc:picChg>
        <pc:picChg chg="add del mod">
          <ac:chgData name="Yiming Xu" userId="S::yxa0841@ads.northwestern.edu::9927af07-9f63-4a75-8411-e55e7f3ac29e" providerId="AD" clId="Web-{7FEC4F33-6E90-4136-934A-3ED01422186B}" dt="2020-04-16T20:42:27.409" v="135"/>
          <ac:picMkLst>
            <pc:docMk/>
            <pc:sldMk cId="2956679843" sldId="279"/>
            <ac:picMk id="9" creationId="{CDA39AF0-D1D0-42A4-8311-F28CDE5F6254}"/>
          </ac:picMkLst>
        </pc:picChg>
        <pc:picChg chg="add del mod">
          <ac:chgData name="Yiming Xu" userId="S::yxa0841@ads.northwestern.edu::9927af07-9f63-4a75-8411-e55e7f3ac29e" providerId="AD" clId="Web-{7FEC4F33-6E90-4136-934A-3ED01422186B}" dt="2020-04-16T20:39:41.768" v="120"/>
          <ac:picMkLst>
            <pc:docMk/>
            <pc:sldMk cId="2956679843" sldId="279"/>
            <ac:picMk id="11" creationId="{EE04993B-793F-43C7-BBB6-A53D8D913B4B}"/>
          </ac:picMkLst>
        </pc:picChg>
        <pc:picChg chg="add del mod ord">
          <ac:chgData name="Yiming Xu" userId="S::yxa0841@ads.northwestern.edu::9927af07-9f63-4a75-8411-e55e7f3ac29e" providerId="AD" clId="Web-{7FEC4F33-6E90-4136-934A-3ED01422186B}" dt="2020-04-16T20:42:26.128" v="134"/>
          <ac:picMkLst>
            <pc:docMk/>
            <pc:sldMk cId="2956679843" sldId="279"/>
            <ac:picMk id="13" creationId="{3ED24469-6D6B-4846-AEC8-AB1CBFE12B13}"/>
          </ac:picMkLst>
        </pc:picChg>
        <pc:picChg chg="add mod">
          <ac:chgData name="Yiming Xu" userId="S::yxa0841@ads.northwestern.edu::9927af07-9f63-4a75-8411-e55e7f3ac29e" providerId="AD" clId="Web-{7FEC4F33-6E90-4136-934A-3ED01422186B}" dt="2020-04-16T20:52:45.488" v="300" actId="1076"/>
          <ac:picMkLst>
            <pc:docMk/>
            <pc:sldMk cId="2956679843" sldId="279"/>
            <ac:picMk id="15" creationId="{D4B8ABA6-6297-4241-B13C-BF2F79085617}"/>
          </ac:picMkLst>
        </pc:picChg>
        <pc:picChg chg="add del mod">
          <ac:chgData name="Yiming Xu" userId="S::yxa0841@ads.northwestern.edu::9927af07-9f63-4a75-8411-e55e7f3ac29e" providerId="AD" clId="Web-{7FEC4F33-6E90-4136-934A-3ED01422186B}" dt="2020-04-16T20:46:16.706" v="154"/>
          <ac:picMkLst>
            <pc:docMk/>
            <pc:sldMk cId="2956679843" sldId="279"/>
            <ac:picMk id="17" creationId="{E49E82EC-0FC7-46BF-80C9-4AEF57CAA041}"/>
          </ac:picMkLst>
        </pc:picChg>
        <pc:picChg chg="add mod">
          <ac:chgData name="Yiming Xu" userId="S::yxa0841@ads.northwestern.edu::9927af07-9f63-4a75-8411-e55e7f3ac29e" providerId="AD" clId="Web-{7FEC4F33-6E90-4136-934A-3ED01422186B}" dt="2020-04-16T20:53:16.316" v="325" actId="1076"/>
          <ac:picMkLst>
            <pc:docMk/>
            <pc:sldMk cId="2956679843" sldId="279"/>
            <ac:picMk id="19" creationId="{9D7DFA29-6282-438E-AC1A-140F3FB7F3FD}"/>
          </ac:picMkLst>
        </pc:picChg>
        <pc:picChg chg="add mod">
          <ac:chgData name="Yiming Xu" userId="S::yxa0841@ads.northwestern.edu::9927af07-9f63-4a75-8411-e55e7f3ac29e" providerId="AD" clId="Web-{7FEC4F33-6E90-4136-934A-3ED01422186B}" dt="2020-04-16T20:53:19.082" v="326" actId="1076"/>
          <ac:picMkLst>
            <pc:docMk/>
            <pc:sldMk cId="2956679843" sldId="279"/>
            <ac:picMk id="23" creationId="{2E296233-440B-4549-B3CE-C08138A713AD}"/>
          </ac:picMkLst>
        </pc:picChg>
      </pc:sldChg>
      <pc:sldChg chg="new del">
        <pc:chgData name="Yiming Xu" userId="S::yxa0841@ads.northwestern.edu::9927af07-9f63-4a75-8411-e55e7f3ac29e" providerId="AD" clId="Web-{7FEC4F33-6E90-4136-934A-3ED01422186B}" dt="2020-04-16T20:35:51.096" v="77"/>
        <pc:sldMkLst>
          <pc:docMk/>
          <pc:sldMk cId="1944313175" sldId="280"/>
        </pc:sldMkLst>
      </pc:sldChg>
      <pc:sldChg chg="modSp new del">
        <pc:chgData name="Yiming Xu" userId="S::yxa0841@ads.northwestern.edu::9927af07-9f63-4a75-8411-e55e7f3ac29e" providerId="AD" clId="Web-{7FEC4F33-6E90-4136-934A-3ED01422186B}" dt="2020-04-16T20:37:15.143" v="82"/>
        <pc:sldMkLst>
          <pc:docMk/>
          <pc:sldMk cId="2570419386" sldId="280"/>
        </pc:sldMkLst>
        <pc:spChg chg="mod">
          <ac:chgData name="Yiming Xu" userId="S::yxa0841@ads.northwestern.edu::9927af07-9f63-4a75-8411-e55e7f3ac29e" providerId="AD" clId="Web-{7FEC4F33-6E90-4136-934A-3ED01422186B}" dt="2020-04-16T20:35:56.439" v="79" actId="20577"/>
          <ac:spMkLst>
            <pc:docMk/>
            <pc:sldMk cId="2570419386" sldId="280"/>
            <ac:spMk id="4" creationId="{D3CF3826-786B-4029-8A18-43B5E1D71DA5}"/>
          </ac:spMkLst>
        </pc:spChg>
      </pc:sldChg>
    </pc:docChg>
  </pc:docChgLst>
  <pc:docChgLst>
    <pc:chgData name="Ghani Ebrahimi" userId="S::aet4537@ads.northwestern.edu::04c9b671-5589-4f08-9942-2342928e853b" providerId="AD" clId="Web-{C3D31016-1228-2416-952C-87750C20B9DB}"/>
    <pc:docChg chg="addSld modSld">
      <pc:chgData name="Ghani Ebrahimi" userId="S::aet4537@ads.northwestern.edu::04c9b671-5589-4f08-9942-2342928e853b" providerId="AD" clId="Web-{C3D31016-1228-2416-952C-87750C20B9DB}" dt="2020-04-16T22:08:35.583" v="1472" actId="20577"/>
      <pc:docMkLst>
        <pc:docMk/>
      </pc:docMkLst>
      <pc:sldChg chg="modSp">
        <pc:chgData name="Ghani Ebrahimi" userId="S::aet4537@ads.northwestern.edu::04c9b671-5589-4f08-9942-2342928e853b" providerId="AD" clId="Web-{C3D31016-1228-2416-952C-87750C20B9DB}" dt="2020-04-16T22:08:29.552" v="1470" actId="20577"/>
        <pc:sldMkLst>
          <pc:docMk/>
          <pc:sldMk cId="637442297" sldId="270"/>
        </pc:sldMkLst>
        <pc:spChg chg="mod">
          <ac:chgData name="Ghani Ebrahimi" userId="S::aet4537@ads.northwestern.edu::04c9b671-5589-4f08-9942-2342928e853b" providerId="AD" clId="Web-{C3D31016-1228-2416-952C-87750C20B9DB}" dt="2020-04-16T22:08:29.552" v="1470" actId="20577"/>
          <ac:spMkLst>
            <pc:docMk/>
            <pc:sldMk cId="637442297" sldId="270"/>
            <ac:spMk id="6" creationId="{C33B2E7D-1DBE-2044-80A5-E877863601A2}"/>
          </ac:spMkLst>
        </pc:spChg>
      </pc:sldChg>
      <pc:sldChg chg="addSp modSp add replId">
        <pc:chgData name="Ghani Ebrahimi" userId="S::aet4537@ads.northwestern.edu::04c9b671-5589-4f08-9942-2342928e853b" providerId="AD" clId="Web-{C3D31016-1228-2416-952C-87750C20B9DB}" dt="2020-04-16T21:53:06.813" v="671" actId="1076"/>
        <pc:sldMkLst>
          <pc:docMk/>
          <pc:sldMk cId="725880674" sldId="280"/>
        </pc:sldMkLst>
        <pc:spChg chg="mod">
          <ac:chgData name="Ghani Ebrahimi" userId="S::aet4537@ads.northwestern.edu::04c9b671-5589-4f08-9942-2342928e853b" providerId="AD" clId="Web-{C3D31016-1228-2416-952C-87750C20B9DB}" dt="2020-04-16T20:48:54.635" v="4" actId="20577"/>
          <ac:spMkLst>
            <pc:docMk/>
            <pc:sldMk cId="725880674" sldId="280"/>
            <ac:spMk id="3" creationId="{97ABA2BF-9A1D-C142-8BB4-42E8FE5EF1D8}"/>
          </ac:spMkLst>
        </pc:spChg>
        <pc:spChg chg="mod">
          <ac:chgData name="Ghani Ebrahimi" userId="S::aet4537@ads.northwestern.edu::04c9b671-5589-4f08-9942-2342928e853b" providerId="AD" clId="Web-{C3D31016-1228-2416-952C-87750C20B9DB}" dt="2020-04-16T20:50:56.120" v="99" actId="20577"/>
          <ac:spMkLst>
            <pc:docMk/>
            <pc:sldMk cId="725880674" sldId="280"/>
            <ac:spMk id="5" creationId="{BC369AE0-20C0-BF48-B51F-9CB36EBBD4ED}"/>
          </ac:spMkLst>
        </pc:spChg>
        <pc:spChg chg="mod">
          <ac:chgData name="Ghani Ebrahimi" userId="S::aet4537@ads.northwestern.edu::04c9b671-5589-4f08-9942-2342928e853b" providerId="AD" clId="Web-{C3D31016-1228-2416-952C-87750C20B9DB}" dt="2020-04-16T21:46:52.029" v="662" actId="20577"/>
          <ac:spMkLst>
            <pc:docMk/>
            <pc:sldMk cId="725880674" sldId="280"/>
            <ac:spMk id="6" creationId="{C33B2E7D-1DBE-2044-80A5-E877863601A2}"/>
          </ac:spMkLst>
        </pc:spChg>
        <pc:spChg chg="add mod">
          <ac:chgData name="Ghani Ebrahimi" userId="S::aet4537@ads.northwestern.edu::04c9b671-5589-4f08-9942-2342928e853b" providerId="AD" clId="Web-{C3D31016-1228-2416-952C-87750C20B9DB}" dt="2020-04-16T21:53:06.813" v="671" actId="1076"/>
          <ac:spMkLst>
            <pc:docMk/>
            <pc:sldMk cId="725880674" sldId="280"/>
            <ac:spMk id="10" creationId="{56470C89-38EB-42AD-AD4D-A2784768CC80}"/>
          </ac:spMkLst>
        </pc:spChg>
        <pc:picChg chg="add mod">
          <ac:chgData name="Ghani Ebrahimi" userId="S::aet4537@ads.northwestern.edu::04c9b671-5589-4f08-9942-2342928e853b" providerId="AD" clId="Web-{C3D31016-1228-2416-952C-87750C20B9DB}" dt="2020-04-16T21:52:45.797" v="667" actId="1076"/>
          <ac:picMkLst>
            <pc:docMk/>
            <pc:sldMk cId="725880674" sldId="280"/>
            <ac:picMk id="2" creationId="{4F2755E5-88AF-402B-83BB-C98357207CAE}"/>
          </ac:picMkLst>
        </pc:picChg>
        <pc:picChg chg="add mod">
          <ac:chgData name="Ghani Ebrahimi" userId="S::aet4537@ads.northwestern.edu::04c9b671-5589-4f08-9942-2342928e853b" providerId="AD" clId="Web-{C3D31016-1228-2416-952C-87750C20B9DB}" dt="2020-04-16T21:52:55.609" v="669" actId="14100"/>
          <ac:picMkLst>
            <pc:docMk/>
            <pc:sldMk cId="725880674" sldId="280"/>
            <ac:picMk id="8" creationId="{BA4DD77C-1FD5-441E-8532-2ED586B35A46}"/>
          </ac:picMkLst>
        </pc:picChg>
        <pc:picChg chg="add mod">
          <ac:chgData name="Ghani Ebrahimi" userId="S::aet4537@ads.northwestern.edu::04c9b671-5589-4f08-9942-2342928e853b" providerId="AD" clId="Web-{C3D31016-1228-2416-952C-87750C20B9DB}" dt="2020-04-16T21:45:55.185" v="649" actId="1076"/>
          <ac:picMkLst>
            <pc:docMk/>
            <pc:sldMk cId="725880674" sldId="280"/>
            <ac:picMk id="11" creationId="{7C815A53-E6CE-4E6A-8EFB-9FC92FD667CB}"/>
          </ac:picMkLst>
        </pc:picChg>
      </pc:sldChg>
    </pc:docChg>
  </pc:docChgLst>
  <pc:docChgLst>
    <pc:chgData name="Tzung-han Juang" userId="S::tjy6617@ads.northwestern.edu::101b5a83-359c-4290-a0a7-8bc92881e233" providerId="AD" clId="Web-{042F9AAF-17F9-4C31-8419-CB9A07F8CBA4}"/>
    <pc:docChg chg="addSld modSld">
      <pc:chgData name="Tzung-han Juang" userId="S::tjy6617@ads.northwestern.edu::101b5a83-359c-4290-a0a7-8bc92881e233" providerId="AD" clId="Web-{042F9AAF-17F9-4C31-8419-CB9A07F8CBA4}" dt="2020-04-16T21:25:32.494" v="829" actId="20577"/>
      <pc:docMkLst>
        <pc:docMk/>
      </pc:docMkLst>
      <pc:sldChg chg="addSp delSp modSp new">
        <pc:chgData name="Tzung-han Juang" userId="S::tjy6617@ads.northwestern.edu::101b5a83-359c-4290-a0a7-8bc92881e233" providerId="AD" clId="Web-{042F9AAF-17F9-4C31-8419-CB9A07F8CBA4}" dt="2020-04-16T21:25:32.494" v="828" actId="20577"/>
        <pc:sldMkLst>
          <pc:docMk/>
          <pc:sldMk cId="3967298828" sldId="273"/>
        </pc:sldMkLst>
        <pc:spChg chg="mod">
          <ac:chgData name="Tzung-han Juang" userId="S::tjy6617@ads.northwestern.edu::101b5a83-359c-4290-a0a7-8bc92881e233" providerId="AD" clId="Web-{042F9AAF-17F9-4C31-8419-CB9A07F8CBA4}" dt="2020-04-16T21:25:32.494" v="828" actId="20577"/>
          <ac:spMkLst>
            <pc:docMk/>
            <pc:sldMk cId="3967298828" sldId="273"/>
            <ac:spMk id="4" creationId="{515A421C-E931-4197-9EAB-0F389985371B}"/>
          </ac:spMkLst>
        </pc:spChg>
        <pc:spChg chg="mod">
          <ac:chgData name="Tzung-han Juang" userId="S::tjy6617@ads.northwestern.edu::101b5a83-359c-4290-a0a7-8bc92881e233" providerId="AD" clId="Web-{042F9AAF-17F9-4C31-8419-CB9A07F8CBA4}" dt="2020-04-16T20:16:28.769" v="36" actId="20577"/>
          <ac:spMkLst>
            <pc:docMk/>
            <pc:sldMk cId="3967298828" sldId="273"/>
            <ac:spMk id="5" creationId="{ED113238-44C8-4630-A19D-DA93AA5055F1}"/>
          </ac:spMkLst>
        </pc:spChg>
        <pc:picChg chg="add del mod">
          <ac:chgData name="Tzung-han Juang" userId="S::tjy6617@ads.northwestern.edu::101b5a83-359c-4290-a0a7-8bc92881e233" providerId="AD" clId="Web-{042F9AAF-17F9-4C31-8419-CB9A07F8CBA4}" dt="2020-04-16T21:07:12.621" v="476"/>
          <ac:picMkLst>
            <pc:docMk/>
            <pc:sldMk cId="3967298828" sldId="273"/>
            <ac:picMk id="6" creationId="{E8EBE821-08C9-44B9-B5F6-0D397A6A7ED9}"/>
          </ac:picMkLst>
        </pc:picChg>
        <pc:picChg chg="add del mod">
          <ac:chgData name="Tzung-han Juang" userId="S::tjy6617@ads.northwestern.edu::101b5a83-359c-4290-a0a7-8bc92881e233" providerId="AD" clId="Web-{042F9AAF-17F9-4C31-8419-CB9A07F8CBA4}" dt="2020-04-16T21:07:49.559" v="482"/>
          <ac:picMkLst>
            <pc:docMk/>
            <pc:sldMk cId="3967298828" sldId="273"/>
            <ac:picMk id="8" creationId="{E64B4502-0578-43AD-B5D5-6CA3E6170F1B}"/>
          </ac:picMkLst>
        </pc:picChg>
        <pc:picChg chg="add mod">
          <ac:chgData name="Tzung-han Juang" userId="S::tjy6617@ads.northwestern.edu::101b5a83-359c-4290-a0a7-8bc92881e233" providerId="AD" clId="Web-{042F9AAF-17F9-4C31-8419-CB9A07F8CBA4}" dt="2020-04-16T21:18:43.307" v="763" actId="1076"/>
          <ac:picMkLst>
            <pc:docMk/>
            <pc:sldMk cId="3967298828" sldId="273"/>
            <ac:picMk id="10" creationId="{6B0F7900-D40F-4C6B-9B42-B3BB7951DB7D}"/>
          </ac:picMkLst>
        </pc:picChg>
      </pc:sldChg>
    </pc:docChg>
  </pc:docChgLst>
  <pc:docChgLst>
    <pc:chgData name="Xin Qian" userId="S::xqc6810@ads.northwestern.edu::9986dc69-dba7-4cb6-b13e-fcfaebdd49d7" providerId="AD" clId="Web-{E1750DA2-1B30-9063-8082-3D8CB8E13B55}"/>
    <pc:docChg chg="modSld">
      <pc:chgData name="Xin Qian" userId="S::xqc6810@ads.northwestern.edu::9986dc69-dba7-4cb6-b13e-fcfaebdd49d7" providerId="AD" clId="Web-{E1750DA2-1B30-9063-8082-3D8CB8E13B55}" dt="2020-04-16T21:22:36.980" v="34" actId="20577"/>
      <pc:docMkLst>
        <pc:docMk/>
      </pc:docMkLst>
      <pc:sldChg chg="modSp">
        <pc:chgData name="Xin Qian" userId="S::xqc6810@ads.northwestern.edu::9986dc69-dba7-4cb6-b13e-fcfaebdd49d7" providerId="AD" clId="Web-{E1750DA2-1B30-9063-8082-3D8CB8E13B55}" dt="2020-04-16T21:22:36.980" v="33" actId="20577"/>
        <pc:sldMkLst>
          <pc:docMk/>
          <pc:sldMk cId="3829236027" sldId="281"/>
        </pc:sldMkLst>
        <pc:spChg chg="mod">
          <ac:chgData name="Xin Qian" userId="S::xqc6810@ads.northwestern.edu::9986dc69-dba7-4cb6-b13e-fcfaebdd49d7" providerId="AD" clId="Web-{E1750DA2-1B30-9063-8082-3D8CB8E13B55}" dt="2020-04-16T21:22:07.574" v="26" actId="20577"/>
          <ac:spMkLst>
            <pc:docMk/>
            <pc:sldMk cId="3829236027" sldId="281"/>
            <ac:spMk id="5" creationId="{BC369AE0-20C0-BF48-B51F-9CB36EBBD4ED}"/>
          </ac:spMkLst>
        </pc:spChg>
        <pc:spChg chg="mod">
          <ac:chgData name="Xin Qian" userId="S::xqc6810@ads.northwestern.edu::9986dc69-dba7-4cb6-b13e-fcfaebdd49d7" providerId="AD" clId="Web-{E1750DA2-1B30-9063-8082-3D8CB8E13B55}" dt="2020-04-16T21:22:36.980" v="33" actId="20577"/>
          <ac:spMkLst>
            <pc:docMk/>
            <pc:sldMk cId="3829236027" sldId="281"/>
            <ac:spMk id="6" creationId="{C33B2E7D-1DBE-2044-80A5-E877863601A2}"/>
          </ac:spMkLst>
        </pc:spChg>
      </pc:sldChg>
    </pc:docChg>
  </pc:docChgLst>
  <pc:docChgLst>
    <pc:chgData name="Biyi Fang" userId="dafd0a11-2e8d-486d-96e7-d56c944bd6f9" providerId="ADAL" clId="{458A6894-EAD1-6049-B3D6-5A2CEFF982E3}"/>
    <pc:docChg chg="custSel modSld">
      <pc:chgData name="Biyi Fang" userId="dafd0a11-2e8d-486d-96e7-d56c944bd6f9" providerId="ADAL" clId="{458A6894-EAD1-6049-B3D6-5A2CEFF982E3}" dt="2020-04-16T21:16:15.826" v="728" actId="1076"/>
      <pc:docMkLst>
        <pc:docMk/>
      </pc:docMkLst>
      <pc:sldChg chg="addSp modSp">
        <pc:chgData name="Biyi Fang" userId="dafd0a11-2e8d-486d-96e7-d56c944bd6f9" providerId="ADAL" clId="{458A6894-EAD1-6049-B3D6-5A2CEFF982E3}" dt="2020-04-16T21:16:15.826" v="728" actId="1076"/>
        <pc:sldMkLst>
          <pc:docMk/>
          <pc:sldMk cId="587531402" sldId="276"/>
        </pc:sldMkLst>
        <pc:spChg chg="mod">
          <ac:chgData name="Biyi Fang" userId="dafd0a11-2e8d-486d-96e7-d56c944bd6f9" providerId="ADAL" clId="{458A6894-EAD1-6049-B3D6-5A2CEFF982E3}" dt="2020-04-16T21:04:30.408" v="484" actId="16959"/>
          <ac:spMkLst>
            <pc:docMk/>
            <pc:sldMk cId="587531402" sldId="276"/>
            <ac:spMk id="6" creationId="{E3E96B82-4957-4B43-8F25-DD0B8D7B9013}"/>
          </ac:spMkLst>
        </pc:spChg>
        <pc:spChg chg="add mod">
          <ac:chgData name="Biyi Fang" userId="dafd0a11-2e8d-486d-96e7-d56c944bd6f9" providerId="ADAL" clId="{458A6894-EAD1-6049-B3D6-5A2CEFF982E3}" dt="2020-04-16T20:56:24.303" v="378" actId="1076"/>
          <ac:spMkLst>
            <pc:docMk/>
            <pc:sldMk cId="587531402" sldId="276"/>
            <ac:spMk id="8" creationId="{C75C4960-0539-D845-9609-8DAD194E6321}"/>
          </ac:spMkLst>
        </pc:spChg>
        <pc:spChg chg="add mod">
          <ac:chgData name="Biyi Fang" userId="dafd0a11-2e8d-486d-96e7-d56c944bd6f9" providerId="ADAL" clId="{458A6894-EAD1-6049-B3D6-5A2CEFF982E3}" dt="2020-04-16T21:06:41.063" v="538" actId="5793"/>
          <ac:spMkLst>
            <pc:docMk/>
            <pc:sldMk cId="587531402" sldId="276"/>
            <ac:spMk id="9" creationId="{66180336-9786-3F46-BFD6-6C080E5EC452}"/>
          </ac:spMkLst>
        </pc:spChg>
        <pc:spChg chg="add mod">
          <ac:chgData name="Biyi Fang" userId="dafd0a11-2e8d-486d-96e7-d56c944bd6f9" providerId="ADAL" clId="{458A6894-EAD1-6049-B3D6-5A2CEFF982E3}" dt="2020-04-16T21:09:10.001" v="651" actId="20577"/>
          <ac:spMkLst>
            <pc:docMk/>
            <pc:sldMk cId="587531402" sldId="276"/>
            <ac:spMk id="10" creationId="{E280D2F3-696E-E94B-B526-DB9668AC2843}"/>
          </ac:spMkLst>
        </pc:spChg>
        <pc:spChg chg="add mod">
          <ac:chgData name="Biyi Fang" userId="dafd0a11-2e8d-486d-96e7-d56c944bd6f9" providerId="ADAL" clId="{458A6894-EAD1-6049-B3D6-5A2CEFF982E3}" dt="2020-04-16T21:13:55.524" v="713" actId="1076"/>
          <ac:spMkLst>
            <pc:docMk/>
            <pc:sldMk cId="587531402" sldId="276"/>
            <ac:spMk id="13" creationId="{FB430EAF-D432-8D4D-BAF4-CA0839B749E2}"/>
          </ac:spMkLst>
        </pc:spChg>
        <pc:spChg chg="add mod">
          <ac:chgData name="Biyi Fang" userId="dafd0a11-2e8d-486d-96e7-d56c944bd6f9" providerId="ADAL" clId="{458A6894-EAD1-6049-B3D6-5A2CEFF982E3}" dt="2020-04-16T21:16:15.826" v="728" actId="1076"/>
          <ac:spMkLst>
            <pc:docMk/>
            <pc:sldMk cId="587531402" sldId="276"/>
            <ac:spMk id="14" creationId="{38F5395A-598D-7A40-8416-549BA6088CAF}"/>
          </ac:spMkLst>
        </pc:spChg>
        <pc:picChg chg="add mod">
          <ac:chgData name="Biyi Fang" userId="dafd0a11-2e8d-486d-96e7-d56c944bd6f9" providerId="ADAL" clId="{458A6894-EAD1-6049-B3D6-5A2CEFF982E3}" dt="2020-04-16T20:56:36.180" v="382" actId="14100"/>
          <ac:picMkLst>
            <pc:docMk/>
            <pc:sldMk cId="587531402" sldId="276"/>
            <ac:picMk id="7" creationId="{644180D9-02C4-DD4F-86BE-DA3F2BC735EE}"/>
          </ac:picMkLst>
        </pc:picChg>
        <pc:picChg chg="add mod">
          <ac:chgData name="Biyi Fang" userId="dafd0a11-2e8d-486d-96e7-d56c944bd6f9" providerId="ADAL" clId="{458A6894-EAD1-6049-B3D6-5A2CEFF982E3}" dt="2020-04-16T21:11:20.016" v="659" actId="1076"/>
          <ac:picMkLst>
            <pc:docMk/>
            <pc:sldMk cId="587531402" sldId="276"/>
            <ac:picMk id="12" creationId="{B2ADC763-988B-514F-913B-6925DC62968F}"/>
          </ac:picMkLst>
        </pc:picChg>
      </pc:sldChg>
    </pc:docChg>
  </pc:docChgLst>
  <pc:docChgLst>
    <pc:chgData name="Xin Qian" userId="S::xqc6810@ads.northwestern.edu::9986dc69-dba7-4cb6-b13e-fcfaebdd49d7" providerId="AD" clId="Web-{00763058-EA24-D008-A0F5-FF64BCE1D046}"/>
    <pc:docChg chg="modSld">
      <pc:chgData name="Xin Qian" userId="S::xqc6810@ads.northwestern.edu::9986dc69-dba7-4cb6-b13e-fcfaebdd49d7" providerId="AD" clId="Web-{00763058-EA24-D008-A0F5-FF64BCE1D046}" dt="2020-04-16T21:44:16.770" v="509" actId="1076"/>
      <pc:docMkLst>
        <pc:docMk/>
      </pc:docMkLst>
      <pc:sldChg chg="addSp delSp modSp">
        <pc:chgData name="Xin Qian" userId="S::xqc6810@ads.northwestern.edu::9986dc69-dba7-4cb6-b13e-fcfaebdd49d7" providerId="AD" clId="Web-{00763058-EA24-D008-A0F5-FF64BCE1D046}" dt="2020-04-16T21:44:16.770" v="509" actId="1076"/>
        <pc:sldMkLst>
          <pc:docMk/>
          <pc:sldMk cId="3829236027" sldId="281"/>
        </pc:sldMkLst>
        <pc:spChg chg="add del mod">
          <ac:chgData name="Xin Qian" userId="S::xqc6810@ads.northwestern.edu::9986dc69-dba7-4cb6-b13e-fcfaebdd49d7" providerId="AD" clId="Web-{00763058-EA24-D008-A0F5-FF64BCE1D046}" dt="2020-04-16T21:30:03.921" v="311"/>
          <ac:spMkLst>
            <pc:docMk/>
            <pc:sldMk cId="3829236027" sldId="281"/>
            <ac:spMk id="2" creationId="{98E059A3-1F05-47E8-B35C-0FAEB57E2550}"/>
          </ac:spMkLst>
        </pc:spChg>
        <pc:spChg chg="mod">
          <ac:chgData name="Xin Qian" userId="S::xqc6810@ads.northwestern.edu::9986dc69-dba7-4cb6-b13e-fcfaebdd49d7" providerId="AD" clId="Web-{00763058-EA24-D008-A0F5-FF64BCE1D046}" dt="2020-04-16T21:43:11.957" v="490" actId="20577"/>
          <ac:spMkLst>
            <pc:docMk/>
            <pc:sldMk cId="3829236027" sldId="281"/>
            <ac:spMk id="6" creationId="{C33B2E7D-1DBE-2044-80A5-E877863601A2}"/>
          </ac:spMkLst>
        </pc:spChg>
        <pc:picChg chg="add del mod">
          <ac:chgData name="Xin Qian" userId="S::xqc6810@ads.northwestern.edu::9986dc69-dba7-4cb6-b13e-fcfaebdd49d7" providerId="AD" clId="Web-{00763058-EA24-D008-A0F5-FF64BCE1D046}" dt="2020-04-16T21:28:59.233" v="85"/>
          <ac:picMkLst>
            <pc:docMk/>
            <pc:sldMk cId="3829236027" sldId="281"/>
            <ac:picMk id="7" creationId="{4DB57F82-8E35-4D6B-AF68-BF8F7C25F120}"/>
          </ac:picMkLst>
        </pc:picChg>
        <pc:picChg chg="add del mod">
          <ac:chgData name="Xin Qian" userId="S::xqc6810@ads.northwestern.edu::9986dc69-dba7-4cb6-b13e-fcfaebdd49d7" providerId="AD" clId="Web-{00763058-EA24-D008-A0F5-FF64BCE1D046}" dt="2020-04-16T21:34:00.438" v="474"/>
          <ac:picMkLst>
            <pc:docMk/>
            <pc:sldMk cId="3829236027" sldId="281"/>
            <ac:picMk id="9" creationId="{AC372EF2-18E1-4D28-9594-51ECF681E791}"/>
          </ac:picMkLst>
        </pc:picChg>
        <pc:picChg chg="add mod">
          <ac:chgData name="Xin Qian" userId="S::xqc6810@ads.northwestern.edu::9986dc69-dba7-4cb6-b13e-fcfaebdd49d7" providerId="AD" clId="Web-{00763058-EA24-D008-A0F5-FF64BCE1D046}" dt="2020-04-16T21:43:44.566" v="501" actId="1076"/>
          <ac:picMkLst>
            <pc:docMk/>
            <pc:sldMk cId="3829236027" sldId="281"/>
            <ac:picMk id="11" creationId="{5C4DC8B1-7056-4975-93B6-696F4CAAC9BA}"/>
          </ac:picMkLst>
        </pc:picChg>
        <pc:picChg chg="add mod">
          <ac:chgData name="Xin Qian" userId="S::xqc6810@ads.northwestern.edu::9986dc69-dba7-4cb6-b13e-fcfaebdd49d7" providerId="AD" clId="Web-{00763058-EA24-D008-A0F5-FF64BCE1D046}" dt="2020-04-16T21:43:34.801" v="499" actId="1076"/>
          <ac:picMkLst>
            <pc:docMk/>
            <pc:sldMk cId="3829236027" sldId="281"/>
            <ac:picMk id="13" creationId="{6A98A080-0658-464B-9F64-585222FA32AE}"/>
          </ac:picMkLst>
        </pc:picChg>
        <pc:picChg chg="add del mod">
          <ac:chgData name="Xin Qian" userId="S::xqc6810@ads.northwestern.edu::9986dc69-dba7-4cb6-b13e-fcfaebdd49d7" providerId="AD" clId="Web-{00763058-EA24-D008-A0F5-FF64BCE1D046}" dt="2020-04-16T21:43:22.051" v="495"/>
          <ac:picMkLst>
            <pc:docMk/>
            <pc:sldMk cId="3829236027" sldId="281"/>
            <ac:picMk id="15" creationId="{DFAD29D0-2E0F-4FA9-8234-DB360239D594}"/>
          </ac:picMkLst>
        </pc:picChg>
        <pc:picChg chg="add mod">
          <ac:chgData name="Xin Qian" userId="S::xqc6810@ads.northwestern.edu::9986dc69-dba7-4cb6-b13e-fcfaebdd49d7" providerId="AD" clId="Web-{00763058-EA24-D008-A0F5-FF64BCE1D046}" dt="2020-04-16T21:44:16.770" v="509" actId="1076"/>
          <ac:picMkLst>
            <pc:docMk/>
            <pc:sldMk cId="3829236027" sldId="281"/>
            <ac:picMk id="17" creationId="{2F7C4E5C-1009-46FF-945F-93EAAE95C204}"/>
          </ac:picMkLst>
        </pc:picChg>
      </pc:sldChg>
    </pc:docChg>
  </pc:docChgLst>
  <pc:docChgLst>
    <pc:chgData name="Zhipeng Luo" userId="S::zlp2883@ads.northwestern.edu::12e98723-ce4f-40d0-9683-fd4993fb42a8" providerId="AD" clId="Web-{BBCAD637-F61B-0119-229B-DC5B770A4427}"/>
    <pc:docChg chg="addSld modSld">
      <pc:chgData name="Zhipeng Luo" userId="S::zlp2883@ads.northwestern.edu::12e98723-ce4f-40d0-9683-fd4993fb42a8" providerId="AD" clId="Web-{BBCAD637-F61B-0119-229B-DC5B770A4427}" dt="2020-04-16T20:14:26.073" v="370" actId="1076"/>
      <pc:docMkLst>
        <pc:docMk/>
      </pc:docMkLst>
      <pc:sldChg chg="addSp delSp modSp new">
        <pc:chgData name="Zhipeng Luo" userId="S::zlp2883@ads.northwestern.edu::12e98723-ce4f-40d0-9683-fd4993fb42a8" providerId="AD" clId="Web-{BBCAD637-F61B-0119-229B-DC5B770A4427}" dt="2020-04-16T20:14:26.073" v="370" actId="1076"/>
        <pc:sldMkLst>
          <pc:docMk/>
          <pc:sldMk cId="1224852586" sldId="271"/>
        </pc:sldMkLst>
        <pc:spChg chg="mod">
          <ac:chgData name="Zhipeng Luo" userId="S::zlp2883@ads.northwestern.edu::12e98723-ce4f-40d0-9683-fd4993fb42a8" providerId="AD" clId="Web-{BBCAD637-F61B-0119-229B-DC5B770A4427}" dt="2020-04-16T19:58:10.210" v="12" actId="20577"/>
          <ac:spMkLst>
            <pc:docMk/>
            <pc:sldMk cId="1224852586" sldId="271"/>
            <ac:spMk id="3" creationId="{34CA6B36-45A9-4883-8ED2-C72C8E961747}"/>
          </ac:spMkLst>
        </pc:spChg>
        <pc:spChg chg="mod">
          <ac:chgData name="Zhipeng Luo" userId="S::zlp2883@ads.northwestern.edu::12e98723-ce4f-40d0-9683-fd4993fb42a8" providerId="AD" clId="Web-{BBCAD637-F61B-0119-229B-DC5B770A4427}" dt="2020-04-16T20:10:26.365" v="326" actId="14100"/>
          <ac:spMkLst>
            <pc:docMk/>
            <pc:sldMk cId="1224852586" sldId="271"/>
            <ac:spMk id="4" creationId="{B4982E13-463A-4FD1-940E-0801557A6EE3}"/>
          </ac:spMkLst>
        </pc:spChg>
        <pc:spChg chg="mod">
          <ac:chgData name="Zhipeng Luo" userId="S::zlp2883@ads.northwestern.edu::12e98723-ce4f-40d0-9683-fd4993fb42a8" providerId="AD" clId="Web-{BBCAD637-F61B-0119-229B-DC5B770A4427}" dt="2020-04-16T20:02:42.936" v="44" actId="20577"/>
          <ac:spMkLst>
            <pc:docMk/>
            <pc:sldMk cId="1224852586" sldId="271"/>
            <ac:spMk id="5" creationId="{5D4D9066-5215-44B5-BB4B-A364D22FCD06}"/>
          </ac:spMkLst>
        </pc:spChg>
        <pc:spChg chg="add del mod">
          <ac:chgData name="Zhipeng Luo" userId="S::zlp2883@ads.northwestern.edu::12e98723-ce4f-40d0-9683-fd4993fb42a8" providerId="AD" clId="Web-{BBCAD637-F61B-0119-229B-DC5B770A4427}" dt="2020-04-16T20:12:03.154" v="334"/>
          <ac:spMkLst>
            <pc:docMk/>
            <pc:sldMk cId="1224852586" sldId="271"/>
            <ac:spMk id="10" creationId="{19434F50-5C16-4F9B-9790-6AE832A71E32}"/>
          </ac:spMkLst>
        </pc:spChg>
        <pc:spChg chg="add del mod">
          <ac:chgData name="Zhipeng Luo" userId="S::zlp2883@ads.northwestern.edu::12e98723-ce4f-40d0-9683-fd4993fb42a8" providerId="AD" clId="Web-{BBCAD637-F61B-0119-229B-DC5B770A4427}" dt="2020-04-16T20:12:37.923" v="343"/>
          <ac:spMkLst>
            <pc:docMk/>
            <pc:sldMk cId="1224852586" sldId="271"/>
            <ac:spMk id="14" creationId="{B30B8BA0-6FEB-4E83-AC46-CED888961332}"/>
          </ac:spMkLst>
        </pc:spChg>
        <pc:spChg chg="add del mod">
          <ac:chgData name="Zhipeng Luo" userId="S::zlp2883@ads.northwestern.edu::12e98723-ce4f-40d0-9683-fd4993fb42a8" providerId="AD" clId="Web-{BBCAD637-F61B-0119-229B-DC5B770A4427}" dt="2020-04-16T20:13:04.722" v="351"/>
          <ac:spMkLst>
            <pc:docMk/>
            <pc:sldMk cId="1224852586" sldId="271"/>
            <ac:spMk id="18" creationId="{D3BF5069-E1EB-47D3-AA9A-02DA1D8436B6}"/>
          </ac:spMkLst>
        </pc:spChg>
        <pc:spChg chg="add del mod">
          <ac:chgData name="Zhipeng Luo" userId="S::zlp2883@ads.northwestern.edu::12e98723-ce4f-40d0-9683-fd4993fb42a8" providerId="AD" clId="Web-{BBCAD637-F61B-0119-229B-DC5B770A4427}" dt="2020-04-16T20:13:55.476" v="360"/>
          <ac:spMkLst>
            <pc:docMk/>
            <pc:sldMk cId="1224852586" sldId="271"/>
            <ac:spMk id="22" creationId="{2EAC90F9-B20D-438D-B835-655E8AD39D51}"/>
          </ac:spMkLst>
        </pc:spChg>
        <pc:picChg chg="add mod">
          <ac:chgData name="Zhipeng Luo" userId="S::zlp2883@ads.northwestern.edu::12e98723-ce4f-40d0-9683-fd4993fb42a8" providerId="AD" clId="Web-{BBCAD637-F61B-0119-229B-DC5B770A4427}" dt="2020-04-16T20:10:39.616" v="329" actId="1076"/>
          <ac:picMkLst>
            <pc:docMk/>
            <pc:sldMk cId="1224852586" sldId="271"/>
            <ac:picMk id="6" creationId="{554D2686-0824-4941-99F0-4855D9592B1D}"/>
          </ac:picMkLst>
        </pc:picChg>
        <pc:picChg chg="add mod">
          <ac:chgData name="Zhipeng Luo" userId="S::zlp2883@ads.northwestern.edu::12e98723-ce4f-40d0-9683-fd4993fb42a8" providerId="AD" clId="Web-{BBCAD637-F61B-0119-229B-DC5B770A4427}" dt="2020-04-16T20:14:20.978" v="369" actId="14100"/>
          <ac:picMkLst>
            <pc:docMk/>
            <pc:sldMk cId="1224852586" sldId="271"/>
            <ac:picMk id="8" creationId="{A170A032-EA38-4B86-9237-47D9258C0A25}"/>
          </ac:picMkLst>
        </pc:picChg>
        <pc:picChg chg="add mod">
          <ac:chgData name="Zhipeng Luo" userId="S::zlp2883@ads.northwestern.edu::12e98723-ce4f-40d0-9683-fd4993fb42a8" providerId="AD" clId="Web-{BBCAD637-F61B-0119-229B-DC5B770A4427}" dt="2020-04-16T20:14:26.073" v="370" actId="1076"/>
          <ac:picMkLst>
            <pc:docMk/>
            <pc:sldMk cId="1224852586" sldId="271"/>
            <ac:picMk id="12" creationId="{F3FFFCB0-8469-448E-B710-1F1D58DF3F1B}"/>
          </ac:picMkLst>
        </pc:picChg>
        <pc:picChg chg="add mod">
          <ac:chgData name="Zhipeng Luo" userId="S::zlp2883@ads.northwestern.edu::12e98723-ce4f-40d0-9683-fd4993fb42a8" providerId="AD" clId="Web-{BBCAD637-F61B-0119-229B-DC5B770A4427}" dt="2020-04-16T20:14:17.197" v="367" actId="1076"/>
          <ac:picMkLst>
            <pc:docMk/>
            <pc:sldMk cId="1224852586" sldId="271"/>
            <ac:picMk id="16" creationId="{DF699EC2-3EBA-4BDC-8552-6CAA30C0224E}"/>
          </ac:picMkLst>
        </pc:picChg>
        <pc:picChg chg="add mod">
          <ac:chgData name="Zhipeng Luo" userId="S::zlp2883@ads.northwestern.edu::12e98723-ce4f-40d0-9683-fd4993fb42a8" providerId="AD" clId="Web-{BBCAD637-F61B-0119-229B-DC5B770A4427}" dt="2020-04-16T20:14:12.384" v="366" actId="1076"/>
          <ac:picMkLst>
            <pc:docMk/>
            <pc:sldMk cId="1224852586" sldId="271"/>
            <ac:picMk id="20" creationId="{4D2869C8-BF52-4225-BC61-4F712BCAC241}"/>
          </ac:picMkLst>
        </pc:picChg>
      </pc:sldChg>
    </pc:docChg>
  </pc:docChgLst>
  <pc:docChgLst>
    <pc:chgData name="Yao Gu" userId="S::ygb6375@ads.northwestern.edu::d0180e0f-221f-473a-af54-b5e093560fe7" providerId="AD" clId="Web-{216F132B-4DA8-413A-9ADB-1DC14B35139E}"/>
    <pc:docChg chg="addSld modSld">
      <pc:chgData name="Yao Gu" userId="S::ygb6375@ads.northwestern.edu::d0180e0f-221f-473a-af54-b5e093560fe7" providerId="AD" clId="Web-{216F132B-4DA8-413A-9ADB-1DC14B35139E}" dt="2020-04-16T21:01:20.945" v="1096" actId="20577"/>
      <pc:docMkLst>
        <pc:docMk/>
      </pc:docMkLst>
      <pc:sldChg chg="addSp delSp modSp new">
        <pc:chgData name="Yao Gu" userId="S::ygb6375@ads.northwestern.edu::d0180e0f-221f-473a-af54-b5e093560fe7" providerId="AD" clId="Web-{216F132B-4DA8-413A-9ADB-1DC14B35139E}" dt="2020-04-16T21:01:19.742" v="1094" actId="20577"/>
        <pc:sldMkLst>
          <pc:docMk/>
          <pc:sldMk cId="2919580926" sldId="272"/>
        </pc:sldMkLst>
        <pc:spChg chg="ord">
          <ac:chgData name="Yao Gu" userId="S::ygb6375@ads.northwestern.edu::d0180e0f-221f-473a-af54-b5e093560fe7" providerId="AD" clId="Web-{216F132B-4DA8-413A-9ADB-1DC14B35139E}" dt="2020-04-16T20:58:06.079" v="1055"/>
          <ac:spMkLst>
            <pc:docMk/>
            <pc:sldMk cId="2919580926" sldId="272"/>
            <ac:spMk id="2" creationId="{70664ABB-7517-482F-A548-C711356517D8}"/>
          </ac:spMkLst>
        </pc:spChg>
        <pc:spChg chg="mod">
          <ac:chgData name="Yao Gu" userId="S::ygb6375@ads.northwestern.edu::d0180e0f-221f-473a-af54-b5e093560fe7" providerId="AD" clId="Web-{216F132B-4DA8-413A-9ADB-1DC14B35139E}" dt="2020-04-16T20:59:11.206" v="1075" actId="1076"/>
          <ac:spMkLst>
            <pc:docMk/>
            <pc:sldMk cId="2919580926" sldId="272"/>
            <ac:spMk id="3" creationId="{285ECD11-CEC2-4473-8F35-6AA98D7071BE}"/>
          </ac:spMkLst>
        </pc:spChg>
        <pc:spChg chg="del mod">
          <ac:chgData name="Yao Gu" userId="S::ygb6375@ads.northwestern.edu::d0180e0f-221f-473a-af54-b5e093560fe7" providerId="AD" clId="Web-{216F132B-4DA8-413A-9ADB-1DC14B35139E}" dt="2020-04-16T20:10:39.818" v="49"/>
          <ac:spMkLst>
            <pc:docMk/>
            <pc:sldMk cId="2919580926" sldId="272"/>
            <ac:spMk id="4" creationId="{A349DE7D-A3A5-4602-B8D1-D2AB7213F471}"/>
          </ac:spMkLst>
        </pc:spChg>
        <pc:spChg chg="mod">
          <ac:chgData name="Yao Gu" userId="S::ygb6375@ads.northwestern.edu::d0180e0f-221f-473a-af54-b5e093560fe7" providerId="AD" clId="Web-{216F132B-4DA8-413A-9ADB-1DC14B35139E}" dt="2020-04-16T20:56:19.512" v="1053" actId="20577"/>
          <ac:spMkLst>
            <pc:docMk/>
            <pc:sldMk cId="2919580926" sldId="272"/>
            <ac:spMk id="5" creationId="{3373895A-74EC-48DD-91B8-1747E7E71A2E}"/>
          </ac:spMkLst>
        </pc:spChg>
        <pc:spChg chg="add del mod">
          <ac:chgData name="Yao Gu" userId="S::ygb6375@ads.northwestern.edu::d0180e0f-221f-473a-af54-b5e093560fe7" providerId="AD" clId="Web-{216F132B-4DA8-413A-9ADB-1DC14B35139E}" dt="2020-04-16T20:00:57.719" v="46"/>
          <ac:spMkLst>
            <pc:docMk/>
            <pc:sldMk cId="2919580926" sldId="272"/>
            <ac:spMk id="6" creationId="{0B63D47F-A261-4682-976E-0E2798E6E714}"/>
          </ac:spMkLst>
        </pc:spChg>
        <pc:spChg chg="add del mod">
          <ac:chgData name="Yao Gu" userId="S::ygb6375@ads.northwestern.edu::d0180e0f-221f-473a-af54-b5e093560fe7" providerId="AD" clId="Web-{216F132B-4DA8-413A-9ADB-1DC14B35139E}" dt="2020-04-16T21:01:19.742" v="1094" actId="20577"/>
          <ac:spMkLst>
            <pc:docMk/>
            <pc:sldMk cId="2919580926" sldId="272"/>
            <ac:spMk id="11" creationId="{52FB591A-911A-4353-AC22-27FEB5AD7851}"/>
          </ac:spMkLst>
        </pc:spChg>
        <pc:spChg chg="add mod">
          <ac:chgData name="Yao Gu" userId="S::ygb6375@ads.northwestern.edu::d0180e0f-221f-473a-af54-b5e093560fe7" providerId="AD" clId="Web-{216F132B-4DA8-413A-9ADB-1DC14B35139E}" dt="2020-04-16T20:50:06.796" v="983" actId="1076"/>
          <ac:spMkLst>
            <pc:docMk/>
            <pc:sldMk cId="2919580926" sldId="272"/>
            <ac:spMk id="24" creationId="{50EADD7C-3651-443B-AB51-C3A15760B1D2}"/>
          </ac:spMkLst>
        </pc:spChg>
        <pc:picChg chg="add mod ord">
          <ac:chgData name="Yao Gu" userId="S::ygb6375@ads.northwestern.edu::d0180e0f-221f-473a-af54-b5e093560fe7" providerId="AD" clId="Web-{216F132B-4DA8-413A-9ADB-1DC14B35139E}" dt="2020-04-16T20:57:55.048" v="1054"/>
          <ac:picMkLst>
            <pc:docMk/>
            <pc:sldMk cId="2919580926" sldId="272"/>
            <ac:picMk id="7" creationId="{A220CB35-DF5B-4E6D-B7B2-A53C7D1BC789}"/>
          </ac:picMkLst>
        </pc:picChg>
        <pc:picChg chg="add del mod">
          <ac:chgData name="Yao Gu" userId="S::ygb6375@ads.northwestern.edu::d0180e0f-221f-473a-af54-b5e093560fe7" providerId="AD" clId="Web-{216F132B-4DA8-413A-9ADB-1DC14B35139E}" dt="2020-04-16T20:14:05.545" v="177"/>
          <ac:picMkLst>
            <pc:docMk/>
            <pc:sldMk cId="2919580926" sldId="272"/>
            <ac:picMk id="9" creationId="{660A6D73-03B1-497C-ADA7-3884FFABBDBC}"/>
          </ac:picMkLst>
        </pc:picChg>
        <pc:picChg chg="add del mod">
          <ac:chgData name="Yao Gu" userId="S::ygb6375@ads.northwestern.edu::d0180e0f-221f-473a-af54-b5e093560fe7" providerId="AD" clId="Web-{216F132B-4DA8-413A-9ADB-1DC14B35139E}" dt="2020-04-16T20:17:13.192" v="183"/>
          <ac:picMkLst>
            <pc:docMk/>
            <pc:sldMk cId="2919580926" sldId="272"/>
            <ac:picMk id="12" creationId="{052D8EA1-5F63-4236-9D6F-5D7AE6B78E53}"/>
          </ac:picMkLst>
        </pc:picChg>
        <pc:picChg chg="add mod ord">
          <ac:chgData name="Yao Gu" userId="S::ygb6375@ads.northwestern.edu::d0180e0f-221f-473a-af54-b5e093560fe7" providerId="AD" clId="Web-{216F132B-4DA8-413A-9ADB-1DC14B35139E}" dt="2020-04-16T20:59:31.848" v="1076"/>
          <ac:picMkLst>
            <pc:docMk/>
            <pc:sldMk cId="2919580926" sldId="272"/>
            <ac:picMk id="14" creationId="{0F14A864-7841-439F-8443-CB44335B6424}"/>
          </ac:picMkLst>
        </pc:picChg>
        <pc:picChg chg="add mod">
          <ac:chgData name="Yao Gu" userId="S::ygb6375@ads.northwestern.edu::d0180e0f-221f-473a-af54-b5e093560fe7" providerId="AD" clId="Web-{216F132B-4DA8-413A-9ADB-1DC14B35139E}" dt="2020-04-16T20:50:30.968" v="987" actId="1076"/>
          <ac:picMkLst>
            <pc:docMk/>
            <pc:sldMk cId="2919580926" sldId="272"/>
            <ac:picMk id="16" creationId="{3C8A9BDB-B9FF-4379-B8B6-213F4DE13820}"/>
          </ac:picMkLst>
        </pc:picChg>
        <pc:picChg chg="add del mod">
          <ac:chgData name="Yao Gu" userId="S::ygb6375@ads.northwestern.edu::d0180e0f-221f-473a-af54-b5e093560fe7" providerId="AD" clId="Web-{216F132B-4DA8-413A-9ADB-1DC14B35139E}" dt="2020-04-16T20:25:02.366" v="236"/>
          <ac:picMkLst>
            <pc:docMk/>
            <pc:sldMk cId="2919580926" sldId="272"/>
            <ac:picMk id="18" creationId="{6533BD27-C149-4F90-8F37-A87E6F2B1CA2}"/>
          </ac:picMkLst>
        </pc:picChg>
        <pc:picChg chg="add del mod">
          <ac:chgData name="Yao Gu" userId="S::ygb6375@ads.northwestern.edu::d0180e0f-221f-473a-af54-b5e093560fe7" providerId="AD" clId="Web-{216F132B-4DA8-413A-9ADB-1DC14B35139E}" dt="2020-04-16T20:29:32.797" v="251"/>
          <ac:picMkLst>
            <pc:docMk/>
            <pc:sldMk cId="2919580926" sldId="272"/>
            <ac:picMk id="20" creationId="{0C40D7F1-90B6-4086-A5C8-0353BC4F99A5}"/>
          </ac:picMkLst>
        </pc:picChg>
        <pc:picChg chg="add mod">
          <ac:chgData name="Yao Gu" userId="S::ygb6375@ads.northwestern.edu::d0180e0f-221f-473a-af54-b5e093560fe7" providerId="AD" clId="Web-{216F132B-4DA8-413A-9ADB-1DC14B35139E}" dt="2020-04-16T20:51:37.986" v="997" actId="1076"/>
          <ac:picMkLst>
            <pc:docMk/>
            <pc:sldMk cId="2919580926" sldId="272"/>
            <ac:picMk id="22" creationId="{01D4E0FF-E2D0-4931-B650-660DDABFAF12}"/>
          </ac:picMkLst>
        </pc:picChg>
      </pc:sldChg>
    </pc:docChg>
  </pc:docChgLst>
  <pc:docChgLst>
    <pc:chgData name="Fanfei Meng" userId="S::fmr3393@ads.northwestern.edu::0e7f999a-985d-4cac-b4b6-0cb4ddcb8096" providerId="AD" clId="Web-{0C816C70-A694-4F77-8986-D25E09AD0289}"/>
    <pc:docChg chg="addSld delSld modSld">
      <pc:chgData name="Fanfei Meng" userId="S::fmr3393@ads.northwestern.edu::0e7f999a-985d-4cac-b4b6-0cb4ddcb8096" providerId="AD" clId="Web-{0C816C70-A694-4F77-8986-D25E09AD0289}" dt="2020-04-16T22:32:17.745" v="909" actId="20577"/>
      <pc:docMkLst>
        <pc:docMk/>
      </pc:docMkLst>
      <pc:sldChg chg="add replId">
        <pc:chgData name="Fanfei Meng" userId="S::fmr3393@ads.northwestern.edu::0e7f999a-985d-4cac-b4b6-0cb4ddcb8096" providerId="AD" clId="Web-{0C816C70-A694-4F77-8986-D25E09AD0289}" dt="2020-04-16T22:19:23.357" v="2"/>
        <pc:sldMkLst>
          <pc:docMk/>
          <pc:sldMk cId="209676620" sldId="283"/>
        </pc:sldMkLst>
      </pc:sldChg>
      <pc:sldChg chg="add del replId">
        <pc:chgData name="Fanfei Meng" userId="S::fmr3393@ads.northwestern.edu::0e7f999a-985d-4cac-b4b6-0cb4ddcb8096" providerId="AD" clId="Web-{0C816C70-A694-4F77-8986-D25E09AD0289}" dt="2020-04-16T22:19:12.044" v="1"/>
        <pc:sldMkLst>
          <pc:docMk/>
          <pc:sldMk cId="1877942761" sldId="283"/>
        </pc:sldMkLst>
      </pc:sldChg>
      <pc:sldChg chg="add del replId">
        <pc:chgData name="Fanfei Meng" userId="S::fmr3393@ads.northwestern.edu::0e7f999a-985d-4cac-b4b6-0cb4ddcb8096" providerId="AD" clId="Web-{0C816C70-A694-4F77-8986-D25E09AD0289}" dt="2020-04-16T22:19:54.108" v="4"/>
        <pc:sldMkLst>
          <pc:docMk/>
          <pc:sldMk cId="344850363" sldId="284"/>
        </pc:sldMkLst>
      </pc:sldChg>
      <pc:sldChg chg="addSp delSp modSp add replId">
        <pc:chgData name="Fanfei Meng" userId="S::fmr3393@ads.northwestern.edu::0e7f999a-985d-4cac-b4b6-0cb4ddcb8096" providerId="AD" clId="Web-{0C816C70-A694-4F77-8986-D25E09AD0289}" dt="2020-04-16T22:32:17.729" v="908" actId="20577"/>
        <pc:sldMkLst>
          <pc:docMk/>
          <pc:sldMk cId="2935949882" sldId="284"/>
        </pc:sldMkLst>
        <pc:spChg chg="del">
          <ac:chgData name="Fanfei Meng" userId="S::fmr3393@ads.northwestern.edu::0e7f999a-985d-4cac-b4b6-0cb4ddcb8096" providerId="AD" clId="Web-{0C816C70-A694-4F77-8986-D25E09AD0289}" dt="2020-04-16T22:29:09.894" v="747"/>
          <ac:spMkLst>
            <pc:docMk/>
            <pc:sldMk cId="2935949882" sldId="284"/>
            <ac:spMk id="3" creationId="{97ABA2BF-9A1D-C142-8BB4-42E8FE5EF1D8}"/>
          </ac:spMkLst>
        </pc:spChg>
        <pc:spChg chg="mod">
          <ac:chgData name="Fanfei Meng" userId="S::fmr3393@ads.northwestern.edu::0e7f999a-985d-4cac-b4b6-0cb4ddcb8096" providerId="AD" clId="Web-{0C816C70-A694-4F77-8986-D25E09AD0289}" dt="2020-04-16T22:29:51.583" v="782" actId="1076"/>
          <ac:spMkLst>
            <pc:docMk/>
            <pc:sldMk cId="2935949882" sldId="284"/>
            <ac:spMk id="5" creationId="{BC369AE0-20C0-BF48-B51F-9CB36EBBD4ED}"/>
          </ac:spMkLst>
        </pc:spChg>
        <pc:spChg chg="add del mod">
          <ac:chgData name="Fanfei Meng" userId="S::fmr3393@ads.northwestern.edu::0e7f999a-985d-4cac-b4b6-0cb4ddcb8096" providerId="AD" clId="Web-{0C816C70-A694-4F77-8986-D25E09AD0289}" dt="2020-04-16T22:30:34.569" v="815" actId="20577"/>
          <ac:spMkLst>
            <pc:docMk/>
            <pc:sldMk cId="2935949882" sldId="284"/>
            <ac:spMk id="6" creationId="{C33B2E7D-1DBE-2044-80A5-E877863601A2}"/>
          </ac:spMkLst>
        </pc:spChg>
        <pc:spChg chg="add del mod">
          <ac:chgData name="Fanfei Meng" userId="S::fmr3393@ads.northwestern.edu::0e7f999a-985d-4cac-b4b6-0cb4ddcb8096" providerId="AD" clId="Web-{0C816C70-A694-4F77-8986-D25E09AD0289}" dt="2020-04-16T22:32:17.729" v="908" actId="20577"/>
          <ac:spMkLst>
            <pc:docMk/>
            <pc:sldMk cId="2935949882" sldId="284"/>
            <ac:spMk id="11" creationId="{DD553201-996F-4BAE-9FE6-CA7C4D77D97D}"/>
          </ac:spMkLst>
        </pc:spChg>
        <pc:spChg chg="add del mod">
          <ac:chgData name="Fanfei Meng" userId="S::fmr3393@ads.northwestern.edu::0e7f999a-985d-4cac-b4b6-0cb4ddcb8096" providerId="AD" clId="Web-{0C816C70-A694-4F77-8986-D25E09AD0289}" dt="2020-04-16T22:29:05.566" v="746"/>
          <ac:spMkLst>
            <pc:docMk/>
            <pc:sldMk cId="2935949882" sldId="284"/>
            <ac:spMk id="23" creationId="{625A0970-8419-4CBF-999C-3657B289400D}"/>
          </ac:spMkLst>
        </pc:spChg>
        <pc:grpChg chg="add del">
          <ac:chgData name="Fanfei Meng" userId="S::fmr3393@ads.northwestern.edu::0e7f999a-985d-4cac-b4b6-0cb4ddcb8096" providerId="AD" clId="Web-{0C816C70-A694-4F77-8986-D25E09AD0289}" dt="2020-04-16T22:21:17.580" v="120"/>
          <ac:grpSpMkLst>
            <pc:docMk/>
            <pc:sldMk cId="2935949882" sldId="284"/>
            <ac:grpSpMk id="7" creationId="{A191E9BC-4053-4AE0-80CF-FCAC4EA6CC39}"/>
          </ac:grpSpMkLst>
        </pc:grpChg>
        <pc:grpChg chg="add del">
          <ac:chgData name="Fanfei Meng" userId="S::fmr3393@ads.northwestern.edu::0e7f999a-985d-4cac-b4b6-0cb4ddcb8096" providerId="AD" clId="Web-{0C816C70-A694-4F77-8986-D25E09AD0289}" dt="2020-04-16T22:21:36.550" v="130"/>
          <ac:grpSpMkLst>
            <pc:docMk/>
            <pc:sldMk cId="2935949882" sldId="284"/>
            <ac:grpSpMk id="21" creationId="{9565FFFC-0EF3-4E99-804D-998159A3539D}"/>
          </ac:grpSpMkLst>
        </pc:grpChg>
        <pc:picChg chg="del">
          <ac:chgData name="Fanfei Meng" userId="S::fmr3393@ads.northwestern.edu::0e7f999a-985d-4cac-b4b6-0cb4ddcb8096" providerId="AD" clId="Web-{0C816C70-A694-4F77-8986-D25E09AD0289}" dt="2020-04-16T22:21:05.392" v="118"/>
          <ac:picMkLst>
            <pc:docMk/>
            <pc:sldMk cId="2935949882" sldId="284"/>
            <ac:picMk id="9" creationId="{C715B268-3158-4CA8-B154-C2938E76C3D5}"/>
          </ac:picMkLst>
        </pc:picChg>
        <pc:picChg chg="add mod">
          <ac:chgData name="Fanfei Meng" userId="S::fmr3393@ads.northwestern.edu::0e7f999a-985d-4cac-b4b6-0cb4ddcb8096" providerId="AD" clId="Web-{0C816C70-A694-4F77-8986-D25E09AD0289}" dt="2020-04-16T22:31:33.603" v="873" actId="1076"/>
          <ac:picMkLst>
            <pc:docMk/>
            <pc:sldMk cId="2935949882" sldId="284"/>
            <ac:picMk id="10" creationId="{54A5D6A8-5BAA-457B-B8D6-3DD2AE3C3720}"/>
          </ac:picMkLst>
        </pc:picChg>
        <pc:picChg chg="del">
          <ac:chgData name="Fanfei Meng" userId="S::fmr3393@ads.northwestern.edu::0e7f999a-985d-4cac-b4b6-0cb4ddcb8096" providerId="AD" clId="Web-{0C816C70-A694-4F77-8986-D25E09AD0289}" dt="2020-04-16T22:21:08.642" v="119"/>
          <ac:picMkLst>
            <pc:docMk/>
            <pc:sldMk cId="2935949882" sldId="284"/>
            <ac:picMk id="13" creationId="{0867AED2-654B-4295-B1A4-5FB7B270C8C6}"/>
          </ac:picMkLst>
        </pc:picChg>
        <pc:picChg chg="add mod">
          <ac:chgData name="Fanfei Meng" userId="S::fmr3393@ads.northwestern.edu::0e7f999a-985d-4cac-b4b6-0cb4ddcb8096" providerId="AD" clId="Web-{0C816C70-A694-4F77-8986-D25E09AD0289}" dt="2020-04-16T22:30:26.225" v="800" actId="14100"/>
          <ac:picMkLst>
            <pc:docMk/>
            <pc:sldMk cId="2935949882" sldId="284"/>
            <ac:picMk id="17" creationId="{610F81AD-45AD-406A-807E-649B9DCA983B}"/>
          </ac:picMkLst>
        </pc:picChg>
        <pc:picChg chg="add mod">
          <ac:chgData name="Fanfei Meng" userId="S::fmr3393@ads.northwestern.edu::0e7f999a-985d-4cac-b4b6-0cb4ddcb8096" providerId="AD" clId="Web-{0C816C70-A694-4F77-8986-D25E09AD0289}" dt="2020-04-16T22:29:18.176" v="749" actId="14100"/>
          <ac:picMkLst>
            <pc:docMk/>
            <pc:sldMk cId="2935949882" sldId="284"/>
            <ac:picMk id="19" creationId="{8850F68B-8AAE-4FD3-B304-74A59BFD2593}"/>
          </ac:picMkLst>
        </pc:picChg>
      </pc:sldChg>
    </pc:docChg>
  </pc:docChgLst>
  <pc:docChgLst>
    <pc:chgData name="Adam Reuben Sandler" userId="S::ars411@ads.northwestern.edu::ed609be8-6b1a-45d0-ac71-35dc92c31486" providerId="AD" clId="Web-{6DE430FC-77F1-4D3D-B2EB-0FEAC25D19F8}"/>
    <pc:docChg chg="addSld modSld">
      <pc:chgData name="Adam Reuben Sandler" userId="S::ars411@ads.northwestern.edu::ed609be8-6b1a-45d0-ac71-35dc92c31486" providerId="AD" clId="Web-{6DE430FC-77F1-4D3D-B2EB-0FEAC25D19F8}" dt="2020-04-16T19:35:40.322" v="515" actId="20577"/>
      <pc:docMkLst>
        <pc:docMk/>
      </pc:docMkLst>
      <pc:sldChg chg="addSp delSp modSp add replId">
        <pc:chgData name="Adam Reuben Sandler" userId="S::ars411@ads.northwestern.edu::ed609be8-6b1a-45d0-ac71-35dc92c31486" providerId="AD" clId="Web-{6DE430FC-77F1-4D3D-B2EB-0FEAC25D19F8}" dt="2020-04-16T19:35:40.322" v="514" actId="20577"/>
        <pc:sldMkLst>
          <pc:docMk/>
          <pc:sldMk cId="1261089290" sldId="265"/>
        </pc:sldMkLst>
        <pc:spChg chg="mod">
          <ac:chgData name="Adam Reuben Sandler" userId="S::ars411@ads.northwestern.edu::ed609be8-6b1a-45d0-ac71-35dc92c31486" providerId="AD" clId="Web-{6DE430FC-77F1-4D3D-B2EB-0FEAC25D19F8}" dt="2020-04-16T19:09:46.038" v="9" actId="20577"/>
          <ac:spMkLst>
            <pc:docMk/>
            <pc:sldMk cId="1261089290" sldId="265"/>
            <ac:spMk id="3" creationId="{97ABA2BF-9A1D-C142-8BB4-42E8FE5EF1D8}"/>
          </ac:spMkLst>
        </pc:spChg>
        <pc:spChg chg="mod">
          <ac:chgData name="Adam Reuben Sandler" userId="S::ars411@ads.northwestern.edu::ed609be8-6b1a-45d0-ac71-35dc92c31486" providerId="AD" clId="Web-{6DE430FC-77F1-4D3D-B2EB-0FEAC25D19F8}" dt="2020-04-16T19:11:37.371" v="13" actId="20577"/>
          <ac:spMkLst>
            <pc:docMk/>
            <pc:sldMk cId="1261089290" sldId="265"/>
            <ac:spMk id="5" creationId="{BC369AE0-20C0-BF48-B51F-9CB36EBBD4ED}"/>
          </ac:spMkLst>
        </pc:spChg>
        <pc:spChg chg="add del mod">
          <ac:chgData name="Adam Reuben Sandler" userId="S::ars411@ads.northwestern.edu::ed609be8-6b1a-45d0-ac71-35dc92c31486" providerId="AD" clId="Web-{6DE430FC-77F1-4D3D-B2EB-0FEAC25D19F8}" dt="2020-04-16T19:35:40.322" v="514" actId="20577"/>
          <ac:spMkLst>
            <pc:docMk/>
            <pc:sldMk cId="1261089290" sldId="265"/>
            <ac:spMk id="6" creationId="{C33B2E7D-1DBE-2044-80A5-E877863601A2}"/>
          </ac:spMkLst>
        </pc:spChg>
        <pc:picChg chg="add del mod">
          <ac:chgData name="Adam Reuben Sandler" userId="S::ars411@ads.northwestern.edu::ed609be8-6b1a-45d0-ac71-35dc92c31486" providerId="AD" clId="Web-{6DE430FC-77F1-4D3D-B2EB-0FEAC25D19F8}" dt="2020-04-16T19:13:35.954" v="27"/>
          <ac:picMkLst>
            <pc:docMk/>
            <pc:sldMk cId="1261089290" sldId="265"/>
            <ac:picMk id="2" creationId="{F27A34B0-E1B2-46E9-835C-6F8A08483520}"/>
          </ac:picMkLst>
        </pc:picChg>
        <pc:picChg chg="add del mod ord">
          <ac:chgData name="Adam Reuben Sandler" userId="S::ars411@ads.northwestern.edu::ed609be8-6b1a-45d0-ac71-35dc92c31486" providerId="AD" clId="Web-{6DE430FC-77F1-4D3D-B2EB-0FEAC25D19F8}" dt="2020-04-16T19:16:19.320" v="29"/>
          <ac:picMkLst>
            <pc:docMk/>
            <pc:sldMk cId="1261089290" sldId="265"/>
            <ac:picMk id="8" creationId="{5788B68C-F5D1-4F04-9582-C72828C7781E}"/>
          </ac:picMkLst>
        </pc:picChg>
        <pc:picChg chg="add del mod ord">
          <ac:chgData name="Adam Reuben Sandler" userId="S::ars411@ads.northwestern.edu::ed609be8-6b1a-45d0-ac71-35dc92c31486" providerId="AD" clId="Web-{6DE430FC-77F1-4D3D-B2EB-0FEAC25D19F8}" dt="2020-04-16T19:16:29.586" v="31"/>
          <ac:picMkLst>
            <pc:docMk/>
            <pc:sldMk cId="1261089290" sldId="265"/>
            <ac:picMk id="10" creationId="{687DB401-1B73-40AB-808F-A5A58859CB6B}"/>
          </ac:picMkLst>
        </pc:picChg>
        <pc:picChg chg="add del mod">
          <ac:chgData name="Adam Reuben Sandler" userId="S::ars411@ads.northwestern.edu::ed609be8-6b1a-45d0-ac71-35dc92c31486" providerId="AD" clId="Web-{6DE430FC-77F1-4D3D-B2EB-0FEAC25D19F8}" dt="2020-04-16T19:27:56.177" v="317"/>
          <ac:picMkLst>
            <pc:docMk/>
            <pc:sldMk cId="1261089290" sldId="265"/>
            <ac:picMk id="12" creationId="{F61A0133-4B6C-4AE9-AF37-AC3A630BC9A8}"/>
          </ac:picMkLst>
        </pc:picChg>
        <pc:picChg chg="add del mod ord">
          <ac:chgData name="Adam Reuben Sandler" userId="S::ars411@ads.northwestern.edu::ed609be8-6b1a-45d0-ac71-35dc92c31486" providerId="AD" clId="Web-{6DE430FC-77F1-4D3D-B2EB-0FEAC25D19F8}" dt="2020-04-16T19:33:47.396" v="461" actId="1076"/>
          <ac:picMkLst>
            <pc:docMk/>
            <pc:sldMk cId="1261089290" sldId="265"/>
            <ac:picMk id="14" creationId="{4535B288-7F93-4AF6-AD0A-341B824CCFC7}"/>
          </ac:picMkLst>
        </pc:picChg>
      </pc:sldChg>
    </pc:docChg>
  </pc:docChgLst>
  <pc:docChgLst>
    <pc:chgData name="Zhipeng Luo" userId="S::zlp2883@ads.northwestern.edu::12e98723-ce4f-40d0-9683-fd4993fb42a8" providerId="AD" clId="Web-{88F37771-56EC-533F-0C31-AF8F347B5BD7}"/>
    <pc:docChg chg="modSld">
      <pc:chgData name="Zhipeng Luo" userId="S::zlp2883@ads.northwestern.edu::12e98723-ce4f-40d0-9683-fd4993fb42a8" providerId="AD" clId="Web-{88F37771-56EC-533F-0C31-AF8F347B5BD7}" dt="2020-04-16T20:58:53.138" v="1" actId="20577"/>
      <pc:docMkLst>
        <pc:docMk/>
      </pc:docMkLst>
      <pc:sldChg chg="modSp">
        <pc:chgData name="Zhipeng Luo" userId="S::zlp2883@ads.northwestern.edu::12e98723-ce4f-40d0-9683-fd4993fb42a8" providerId="AD" clId="Web-{88F37771-56EC-533F-0C31-AF8F347B5BD7}" dt="2020-04-16T20:58:53.138" v="1" actId="20577"/>
        <pc:sldMkLst>
          <pc:docMk/>
          <pc:sldMk cId="2956679843" sldId="279"/>
        </pc:sldMkLst>
        <pc:spChg chg="mod">
          <ac:chgData name="Zhipeng Luo" userId="S::zlp2883@ads.northwestern.edu::12e98723-ce4f-40d0-9683-fd4993fb42a8" providerId="AD" clId="Web-{88F37771-56EC-533F-0C31-AF8F347B5BD7}" dt="2020-04-16T20:58:53.138" v="1" actId="20577"/>
          <ac:spMkLst>
            <pc:docMk/>
            <pc:sldMk cId="2956679843" sldId="279"/>
            <ac:spMk id="5" creationId="{C8D44458-4FA3-4894-AB5B-E79670F4489C}"/>
          </ac:spMkLst>
        </pc:spChg>
      </pc:sldChg>
    </pc:docChg>
  </pc:docChgLst>
  <pc:docChgLst>
    <pc:chgData name="Yintai Ma" userId="S::ymm883@ads.northwestern.edu::e4929c07-5bbd-4a5e-98c4-59d39af9697d" providerId="AD" clId="Web-{C80156AF-90FD-4D0F-AB5A-4EDB806A6FB7}"/>
    <pc:docChg chg="addSld modSld">
      <pc:chgData name="Yintai Ma" userId="S::ymm883@ads.northwestern.edu::e4929c07-5bbd-4a5e-98c4-59d39af9697d" providerId="AD" clId="Web-{C80156AF-90FD-4D0F-AB5A-4EDB806A6FB7}" dt="2020-04-16T21:54:01.697" v="666" actId="20577"/>
      <pc:docMkLst>
        <pc:docMk/>
      </pc:docMkLst>
      <pc:sldChg chg="addSp modSp new">
        <pc:chgData name="Yintai Ma" userId="S::ymm883@ads.northwestern.edu::e4929c07-5bbd-4a5e-98c4-59d39af9697d" providerId="AD" clId="Web-{C80156AF-90FD-4D0F-AB5A-4EDB806A6FB7}" dt="2020-04-16T21:54:01.697" v="666" actId="20577"/>
        <pc:sldMkLst>
          <pc:docMk/>
          <pc:sldMk cId="2753227190" sldId="282"/>
        </pc:sldMkLst>
        <pc:spChg chg="mod">
          <ac:chgData name="Yintai Ma" userId="S::ymm883@ads.northwestern.edu::e4929c07-5bbd-4a5e-98c4-59d39af9697d" providerId="AD" clId="Web-{C80156AF-90FD-4D0F-AB5A-4EDB806A6FB7}" dt="2020-04-16T21:50:43.120" v="494" actId="20577"/>
          <ac:spMkLst>
            <pc:docMk/>
            <pc:sldMk cId="2753227190" sldId="282"/>
            <ac:spMk id="3" creationId="{F6A9B664-77A4-4EFE-85FF-C240F7E86AAE}"/>
          </ac:spMkLst>
        </pc:spChg>
        <pc:spChg chg="mod">
          <ac:chgData name="Yintai Ma" userId="S::ymm883@ads.northwestern.edu::e4929c07-5bbd-4a5e-98c4-59d39af9697d" providerId="AD" clId="Web-{C80156AF-90FD-4D0F-AB5A-4EDB806A6FB7}" dt="2020-04-16T21:53:15.026" v="651" actId="20577"/>
          <ac:spMkLst>
            <pc:docMk/>
            <pc:sldMk cId="2753227190" sldId="282"/>
            <ac:spMk id="4" creationId="{9A866C58-DF06-4FE0-B1BD-509D298E3E89}"/>
          </ac:spMkLst>
        </pc:spChg>
        <pc:spChg chg="mod">
          <ac:chgData name="Yintai Ma" userId="S::ymm883@ads.northwestern.edu::e4929c07-5bbd-4a5e-98c4-59d39af9697d" providerId="AD" clId="Web-{C80156AF-90FD-4D0F-AB5A-4EDB806A6FB7}" dt="2020-04-16T21:54:01.697" v="666" actId="20577"/>
          <ac:spMkLst>
            <pc:docMk/>
            <pc:sldMk cId="2753227190" sldId="282"/>
            <ac:spMk id="5" creationId="{3F2D474A-6A74-4AC1-926D-F6FC70509AE6}"/>
          </ac:spMkLst>
        </pc:spChg>
        <pc:picChg chg="add mod">
          <ac:chgData name="Yintai Ma" userId="S::ymm883@ads.northwestern.edu::e4929c07-5bbd-4a5e-98c4-59d39af9697d" providerId="AD" clId="Web-{C80156AF-90FD-4D0F-AB5A-4EDB806A6FB7}" dt="2020-04-16T21:53:40.307" v="658" actId="14100"/>
          <ac:picMkLst>
            <pc:docMk/>
            <pc:sldMk cId="2753227190" sldId="282"/>
            <ac:picMk id="6" creationId="{E4439520-C21E-45E9-AB3B-65ED8F13E1F0}"/>
          </ac:picMkLst>
        </pc:picChg>
        <pc:picChg chg="add mod">
          <ac:chgData name="Yintai Ma" userId="S::ymm883@ads.northwestern.edu::e4929c07-5bbd-4a5e-98c4-59d39af9697d" providerId="AD" clId="Web-{C80156AF-90FD-4D0F-AB5A-4EDB806A6FB7}" dt="2020-04-16T21:53:26.744" v="656"/>
          <ac:picMkLst>
            <pc:docMk/>
            <pc:sldMk cId="2753227190" sldId="282"/>
            <ac:picMk id="8" creationId="{5890B9F5-4D13-4B85-AEE2-6E3578CB854F}"/>
          </ac:picMkLst>
        </pc:picChg>
      </pc:sldChg>
    </pc:docChg>
  </pc:docChgLst>
  <pc:docChgLst>
    <pc:chgData name="Diego Klabjan" userId="749f026d-adac-484a-922c-b24569f3c55a" providerId="ADAL" clId="{C46E9AFC-62C6-3A4B-86DA-5E63C918747D}"/>
    <pc:docChg chg="modSld">
      <pc:chgData name="Diego Klabjan" userId="749f026d-adac-484a-922c-b24569f3c55a" providerId="ADAL" clId="{C46E9AFC-62C6-3A4B-86DA-5E63C918747D}" dt="2020-04-16T19:36:24.600" v="2" actId="1076"/>
      <pc:docMkLst>
        <pc:docMk/>
      </pc:docMkLst>
      <pc:sldChg chg="modSp">
        <pc:chgData name="Diego Klabjan" userId="749f026d-adac-484a-922c-b24569f3c55a" providerId="ADAL" clId="{C46E9AFC-62C6-3A4B-86DA-5E63C918747D}" dt="2020-04-16T19:36:24.600" v="2" actId="1076"/>
        <pc:sldMkLst>
          <pc:docMk/>
          <pc:sldMk cId="1261089290" sldId="265"/>
        </pc:sldMkLst>
        <pc:spChg chg="mod">
          <ac:chgData name="Diego Klabjan" userId="749f026d-adac-484a-922c-b24569f3c55a" providerId="ADAL" clId="{C46E9AFC-62C6-3A4B-86DA-5E63C918747D}" dt="2020-04-16T19:36:24.600" v="2" actId="1076"/>
          <ac:spMkLst>
            <pc:docMk/>
            <pc:sldMk cId="1261089290" sldId="265"/>
            <ac:spMk id="6" creationId="{C33B2E7D-1DBE-2044-80A5-E877863601A2}"/>
          </ac:spMkLst>
        </pc:spChg>
      </pc:sldChg>
    </pc:docChg>
  </pc:docChgLst>
  <pc:docChgLst>
    <pc:chgData name="Xiaoyi Liu" userId="S::xld3734@ads.northwestern.edu::90e8c4ff-154e-4d06-8b76-3bc30a6b3a09" providerId="AD" clId="Web-{A804CDBF-7F1D-7859-C520-C8EEE4F2D59D}"/>
    <pc:docChg chg="modSld">
      <pc:chgData name="Xiaoyi Liu" userId="S::xld3734@ads.northwestern.edu::90e8c4ff-154e-4d06-8b76-3bc30a6b3a09" providerId="AD" clId="Web-{A804CDBF-7F1D-7859-C520-C8EEE4F2D59D}" dt="2020-04-16T21:27:01.669" v="79" actId="1076"/>
      <pc:docMkLst>
        <pc:docMk/>
      </pc:docMkLst>
      <pc:sldChg chg="addSp delSp modSp">
        <pc:chgData name="Xiaoyi Liu" userId="S::xld3734@ads.northwestern.edu::90e8c4ff-154e-4d06-8b76-3bc30a6b3a09" providerId="AD" clId="Web-{A804CDBF-7F1D-7859-C520-C8EEE4F2D59D}" dt="2020-04-16T21:27:01.669" v="79" actId="1076"/>
        <pc:sldMkLst>
          <pc:docMk/>
          <pc:sldMk cId="3627330379" sldId="269"/>
        </pc:sldMkLst>
        <pc:spChg chg="del">
          <ac:chgData name="Xiaoyi Liu" userId="S::xld3734@ads.northwestern.edu::90e8c4ff-154e-4d06-8b76-3bc30a6b3a09" providerId="AD" clId="Web-{A804CDBF-7F1D-7859-C520-C8EEE4F2D59D}" dt="2020-04-16T21:19:04.097" v="0"/>
          <ac:spMkLst>
            <pc:docMk/>
            <pc:sldMk cId="3627330379" sldId="269"/>
            <ac:spMk id="4" creationId="{51673047-43D1-44BB-9592-51DB68610E89}"/>
          </ac:spMkLst>
        </pc:spChg>
        <pc:spChg chg="mod">
          <ac:chgData name="Xiaoyi Liu" userId="S::xld3734@ads.northwestern.edu::90e8c4ff-154e-4d06-8b76-3bc30a6b3a09" providerId="AD" clId="Web-{A804CDBF-7F1D-7859-C520-C8EEE4F2D59D}" dt="2020-04-16T21:24:48.655" v="66" actId="20577"/>
          <ac:spMkLst>
            <pc:docMk/>
            <pc:sldMk cId="3627330379" sldId="269"/>
            <ac:spMk id="5" creationId="{583233F9-C9AA-4C0F-8C9C-947EA514351B}"/>
          </ac:spMkLst>
        </pc:spChg>
        <pc:spChg chg="add mod">
          <ac:chgData name="Xiaoyi Liu" userId="S::xld3734@ads.northwestern.edu::90e8c4ff-154e-4d06-8b76-3bc30a6b3a09" providerId="AD" clId="Web-{A804CDBF-7F1D-7859-C520-C8EEE4F2D59D}" dt="2020-04-16T21:25:41.904" v="73" actId="1076"/>
          <ac:spMkLst>
            <pc:docMk/>
            <pc:sldMk cId="3627330379" sldId="269"/>
            <ac:spMk id="12" creationId="{CB9AF16D-3810-4D75-8D38-DC37C1E59A8A}"/>
          </ac:spMkLst>
        </pc:spChg>
        <pc:spChg chg="add mod">
          <ac:chgData name="Xiaoyi Liu" userId="S::xld3734@ads.northwestern.edu::90e8c4ff-154e-4d06-8b76-3bc30a6b3a09" providerId="AD" clId="Web-{A804CDBF-7F1D-7859-C520-C8EEE4F2D59D}" dt="2020-04-16T21:23:31.515" v="50" actId="14100"/>
          <ac:spMkLst>
            <pc:docMk/>
            <pc:sldMk cId="3627330379" sldId="269"/>
            <ac:spMk id="13" creationId="{C09979A9-3E76-489E-AC20-F6A3F02BD7E7}"/>
          </ac:spMkLst>
        </pc:spChg>
        <pc:grpChg chg="add mod">
          <ac:chgData name="Xiaoyi Liu" userId="S::xld3734@ads.northwestern.edu::90e8c4ff-154e-4d06-8b76-3bc30a6b3a09" providerId="AD" clId="Web-{A804CDBF-7F1D-7859-C520-C8EEE4F2D59D}" dt="2020-04-16T21:25:42.045" v="74" actId="1076"/>
          <ac:grpSpMkLst>
            <pc:docMk/>
            <pc:sldMk cId="3627330379" sldId="269"/>
            <ac:grpSpMk id="16" creationId="{28B0D9BC-A999-49D0-8ABA-E6254E878285}"/>
          </ac:grpSpMkLst>
        </pc:grpChg>
        <pc:picChg chg="add mod ord">
          <ac:chgData name="Xiaoyi Liu" userId="S::xld3734@ads.northwestern.edu::90e8c4ff-154e-4d06-8b76-3bc30a6b3a09" providerId="AD" clId="Web-{A804CDBF-7F1D-7859-C520-C8EEE4F2D59D}" dt="2020-04-16T21:25:41.826" v="71" actId="1076"/>
          <ac:picMkLst>
            <pc:docMk/>
            <pc:sldMk cId="3627330379" sldId="269"/>
            <ac:picMk id="6" creationId="{EF610D28-9535-4D6B-B4E8-C3AADD0670E0}"/>
          </ac:picMkLst>
        </pc:picChg>
        <pc:picChg chg="add mod">
          <ac:chgData name="Xiaoyi Liu" userId="S::xld3734@ads.northwestern.edu::90e8c4ff-154e-4d06-8b76-3bc30a6b3a09" providerId="AD" clId="Web-{A804CDBF-7F1D-7859-C520-C8EEE4F2D59D}" dt="2020-04-16T21:25:41.888" v="72" actId="1076"/>
          <ac:picMkLst>
            <pc:docMk/>
            <pc:sldMk cId="3627330379" sldId="269"/>
            <ac:picMk id="8" creationId="{3E013EC8-0F63-4B12-BFEE-461FA4C64F3C}"/>
          </ac:picMkLst>
        </pc:picChg>
        <pc:picChg chg="add mod">
          <ac:chgData name="Xiaoyi Liu" userId="S::xld3734@ads.northwestern.edu::90e8c4ff-154e-4d06-8b76-3bc30a6b3a09" providerId="AD" clId="Web-{A804CDBF-7F1D-7859-C520-C8EEE4F2D59D}" dt="2020-04-16T21:21:01.298" v="21" actId="1076"/>
          <ac:picMkLst>
            <pc:docMk/>
            <pc:sldMk cId="3627330379" sldId="269"/>
            <ac:picMk id="10" creationId="{D45981EE-4991-45A9-8E12-C625313C6FBB}"/>
          </ac:picMkLst>
        </pc:picChg>
        <pc:picChg chg="add mod">
          <ac:chgData name="Xiaoyi Liu" userId="S::xld3734@ads.northwestern.edu::90e8c4ff-154e-4d06-8b76-3bc30a6b3a09" providerId="AD" clId="Web-{A804CDBF-7F1D-7859-C520-C8EEE4F2D59D}" dt="2020-04-16T21:26:20.591" v="77" actId="1076"/>
          <ac:picMkLst>
            <pc:docMk/>
            <pc:sldMk cId="3627330379" sldId="269"/>
            <ac:picMk id="17" creationId="{FD8CE7D3-A776-42FF-8A23-3DC728A37225}"/>
          </ac:picMkLst>
        </pc:picChg>
        <pc:picChg chg="add mod">
          <ac:chgData name="Xiaoyi Liu" userId="S::xld3734@ads.northwestern.edu::90e8c4ff-154e-4d06-8b76-3bc30a6b3a09" providerId="AD" clId="Web-{A804CDBF-7F1D-7859-C520-C8EEE4F2D59D}" dt="2020-04-16T21:27:01.669" v="79" actId="1076"/>
          <ac:picMkLst>
            <pc:docMk/>
            <pc:sldMk cId="3627330379" sldId="269"/>
            <ac:picMk id="19" creationId="{00F7326E-6226-412A-83C9-DE8D2AF14113}"/>
          </ac:picMkLst>
        </pc:picChg>
        <pc:cxnChg chg="add del mod">
          <ac:chgData name="Xiaoyi Liu" userId="S::xld3734@ads.northwestern.edu::90e8c4ff-154e-4d06-8b76-3bc30a6b3a09" providerId="AD" clId="Web-{A804CDBF-7F1D-7859-C520-C8EEE4F2D59D}" dt="2020-04-16T21:22:35.953" v="41"/>
          <ac:cxnSpMkLst>
            <pc:docMk/>
            <pc:sldMk cId="3627330379" sldId="269"/>
            <ac:cxnSpMk id="14" creationId="{7597C756-6AC2-4724-9C2A-A751BF7FD399}"/>
          </ac:cxnSpMkLst>
        </pc:cxnChg>
        <pc:cxnChg chg="add del mod">
          <ac:chgData name="Xiaoyi Liu" userId="S::xld3734@ads.northwestern.edu::90e8c4ff-154e-4d06-8b76-3bc30a6b3a09" providerId="AD" clId="Web-{A804CDBF-7F1D-7859-C520-C8EEE4F2D59D}" dt="2020-04-16T21:23:01.234" v="46"/>
          <ac:cxnSpMkLst>
            <pc:docMk/>
            <pc:sldMk cId="3627330379" sldId="269"/>
            <ac:cxnSpMk id="15" creationId="{2E75F61A-B46C-4F25-920B-25C422E7E1F6}"/>
          </ac:cxnSpMkLst>
        </pc:cxnChg>
      </pc:sldChg>
    </pc:docChg>
  </pc:docChgLst>
  <pc:docChgLst>
    <pc:chgData name="Andrea Trevino Gavito" userId="S::atg207@ads.northwestern.edu::63710442-b026-4663-994b-3f5f325f0de4" providerId="AD" clId="Web-{58169395-6D74-40EA-B06D-CA37070C6F25}"/>
    <pc:docChg chg="addSld modSld">
      <pc:chgData name="Andrea Trevino Gavito" userId="S::atg207@ads.northwestern.edu::63710442-b026-4663-994b-3f5f325f0de4" providerId="AD" clId="Web-{58169395-6D74-40EA-B06D-CA37070C6F25}" dt="2020-04-16T22:11:14.671" v="650" actId="20577"/>
      <pc:docMkLst>
        <pc:docMk/>
      </pc:docMkLst>
      <pc:sldChg chg="modSp">
        <pc:chgData name="Andrea Trevino Gavito" userId="S::atg207@ads.northwestern.edu::63710442-b026-4663-994b-3f5f325f0de4" providerId="AD" clId="Web-{58169395-6D74-40EA-B06D-CA37070C6F25}" dt="2020-04-16T22:11:10.062" v="647" actId="20577"/>
        <pc:sldMkLst>
          <pc:docMk/>
          <pc:sldMk cId="637442297" sldId="270"/>
        </pc:sldMkLst>
        <pc:spChg chg="mod">
          <ac:chgData name="Andrea Trevino Gavito" userId="S::atg207@ads.northwestern.edu::63710442-b026-4663-994b-3f5f325f0de4" providerId="AD" clId="Web-{58169395-6D74-40EA-B06D-CA37070C6F25}" dt="2020-04-16T22:11:10.062" v="647" actId="20577"/>
          <ac:spMkLst>
            <pc:docMk/>
            <pc:sldMk cId="637442297" sldId="270"/>
            <ac:spMk id="6" creationId="{C33B2E7D-1DBE-2044-80A5-E877863601A2}"/>
          </ac:spMkLst>
        </pc:spChg>
      </pc:sldChg>
      <pc:sldChg chg="addSp delSp modSp new">
        <pc:chgData name="Andrea Trevino Gavito" userId="S::atg207@ads.northwestern.edu::63710442-b026-4663-994b-3f5f325f0de4" providerId="AD" clId="Web-{58169395-6D74-40EA-B06D-CA37070C6F25}" dt="2020-04-16T20:28:20.502" v="567" actId="1076"/>
        <pc:sldMkLst>
          <pc:docMk/>
          <pc:sldMk cId="2854060507" sldId="274"/>
        </pc:sldMkLst>
        <pc:spChg chg="mod">
          <ac:chgData name="Andrea Trevino Gavito" userId="S::atg207@ads.northwestern.edu::63710442-b026-4663-994b-3f5f325f0de4" providerId="AD" clId="Web-{58169395-6D74-40EA-B06D-CA37070C6F25}" dt="2020-04-16T20:13:21.792" v="334" actId="1076"/>
          <ac:spMkLst>
            <pc:docMk/>
            <pc:sldMk cId="2854060507" sldId="274"/>
            <ac:spMk id="2" creationId="{F1BCDDB3-67B6-4CB7-B54C-DECE5DD11E55}"/>
          </ac:spMkLst>
        </pc:spChg>
        <pc:spChg chg="mod">
          <ac:chgData name="Andrea Trevino Gavito" userId="S::atg207@ads.northwestern.edu::63710442-b026-4663-994b-3f5f325f0de4" providerId="AD" clId="Web-{58169395-6D74-40EA-B06D-CA37070C6F25}" dt="2020-04-16T20:10:39.739" v="228" actId="20577"/>
          <ac:spMkLst>
            <pc:docMk/>
            <pc:sldMk cId="2854060507" sldId="274"/>
            <ac:spMk id="3" creationId="{9369DF34-27ED-4323-AED1-FB9DADEA6559}"/>
          </ac:spMkLst>
        </pc:spChg>
        <pc:spChg chg="del">
          <ac:chgData name="Andrea Trevino Gavito" userId="S::atg207@ads.northwestern.edu::63710442-b026-4663-994b-3f5f325f0de4" providerId="AD" clId="Web-{58169395-6D74-40EA-B06D-CA37070C6F25}" dt="2020-04-16T20:06:42.760" v="84"/>
          <ac:spMkLst>
            <pc:docMk/>
            <pc:sldMk cId="2854060507" sldId="274"/>
            <ac:spMk id="4" creationId="{DD37441E-D653-40B5-AFC9-A0E13CF54B54}"/>
          </ac:spMkLst>
        </pc:spChg>
        <pc:spChg chg="mod">
          <ac:chgData name="Andrea Trevino Gavito" userId="S::atg207@ads.northwestern.edu::63710442-b026-4663-994b-3f5f325f0de4" providerId="AD" clId="Web-{58169395-6D74-40EA-B06D-CA37070C6F25}" dt="2020-04-16T20:11:14.771" v="273" actId="20577"/>
          <ac:spMkLst>
            <pc:docMk/>
            <pc:sldMk cId="2854060507" sldId="274"/>
            <ac:spMk id="5" creationId="{C73D3CDE-C885-476C-90E0-8688E74DABC3}"/>
          </ac:spMkLst>
        </pc:spChg>
        <pc:spChg chg="del">
          <ac:chgData name="Andrea Trevino Gavito" userId="S::atg207@ads.northwestern.edu::63710442-b026-4663-994b-3f5f325f0de4" providerId="AD" clId="Web-{58169395-6D74-40EA-B06D-CA37070C6F25}" dt="2020-04-16T20:18:43.478" v="424"/>
          <ac:spMkLst>
            <pc:docMk/>
            <pc:sldMk cId="2854060507" sldId="274"/>
            <ac:spMk id="7" creationId="{856E40B9-E586-48A3-BE3A-277BD2414B22}"/>
          </ac:spMkLst>
        </pc:spChg>
        <pc:spChg chg="add mod">
          <ac:chgData name="Andrea Trevino Gavito" userId="S::atg207@ads.northwestern.edu::63710442-b026-4663-994b-3f5f325f0de4" providerId="AD" clId="Web-{58169395-6D74-40EA-B06D-CA37070C6F25}" dt="2020-04-16T20:28:02.157" v="559" actId="20577"/>
          <ac:spMkLst>
            <pc:docMk/>
            <pc:sldMk cId="2854060507" sldId="274"/>
            <ac:spMk id="8" creationId="{F97834EB-ADC4-484F-A57A-3CD40B305E9F}"/>
          </ac:spMkLst>
        </pc:spChg>
        <pc:spChg chg="add mod">
          <ac:chgData name="Andrea Trevino Gavito" userId="S::atg207@ads.northwestern.edu::63710442-b026-4663-994b-3f5f325f0de4" providerId="AD" clId="Web-{58169395-6D74-40EA-B06D-CA37070C6F25}" dt="2020-04-16T20:28:20.345" v="563" actId="1076"/>
          <ac:spMkLst>
            <pc:docMk/>
            <pc:sldMk cId="2854060507" sldId="274"/>
            <ac:spMk id="15" creationId="{E54D31CA-CC18-42B8-8784-32782045CD4C}"/>
          </ac:spMkLst>
        </pc:spChg>
        <pc:spChg chg="add mod">
          <ac:chgData name="Andrea Trevino Gavito" userId="S::atg207@ads.northwestern.edu::63710442-b026-4663-994b-3f5f325f0de4" providerId="AD" clId="Web-{58169395-6D74-40EA-B06D-CA37070C6F25}" dt="2020-04-16T20:28:20.502" v="567" actId="1076"/>
          <ac:spMkLst>
            <pc:docMk/>
            <pc:sldMk cId="2854060507" sldId="274"/>
            <ac:spMk id="16" creationId="{B0ECF206-89B9-433E-8979-D1A428672BD1}"/>
          </ac:spMkLst>
        </pc:spChg>
        <pc:spChg chg="add mod">
          <ac:chgData name="Andrea Trevino Gavito" userId="S::atg207@ads.northwestern.edu::63710442-b026-4663-994b-3f5f325f0de4" providerId="AD" clId="Web-{58169395-6D74-40EA-B06D-CA37070C6F25}" dt="2020-04-16T20:28:20.408" v="565" actId="1076"/>
          <ac:spMkLst>
            <pc:docMk/>
            <pc:sldMk cId="2854060507" sldId="274"/>
            <ac:spMk id="21" creationId="{6650CA35-5060-4C98-8666-5C2E2E195E5F}"/>
          </ac:spMkLst>
        </pc:spChg>
        <pc:picChg chg="add mod ord">
          <ac:chgData name="Andrea Trevino Gavito" userId="S::atg207@ads.northwestern.edu::63710442-b026-4663-994b-3f5f325f0de4" providerId="AD" clId="Web-{58169395-6D74-40EA-B06D-CA37070C6F25}" dt="2020-04-16T20:26:05.496" v="510" actId="1076"/>
          <ac:picMkLst>
            <pc:docMk/>
            <pc:sldMk cId="2854060507" sldId="274"/>
            <ac:picMk id="6" creationId="{6746EE68-7D51-47BC-BBA3-23B0D7D5185F}"/>
          </ac:picMkLst>
        </pc:picChg>
        <pc:picChg chg="add del mod">
          <ac:chgData name="Andrea Trevino Gavito" userId="S::atg207@ads.northwestern.edu::63710442-b026-4663-994b-3f5f325f0de4" providerId="AD" clId="Web-{58169395-6D74-40EA-B06D-CA37070C6F25}" dt="2020-04-16T20:09:29.486" v="211"/>
          <ac:picMkLst>
            <pc:docMk/>
            <pc:sldMk cId="2854060507" sldId="274"/>
            <ac:picMk id="9" creationId="{5AD9CB25-CB3C-4BF0-8290-662D5EAC0FBC}"/>
          </ac:picMkLst>
        </pc:picChg>
        <pc:picChg chg="add mod">
          <ac:chgData name="Andrea Trevino Gavito" userId="S::atg207@ads.northwestern.edu::63710442-b026-4663-994b-3f5f325f0de4" providerId="AD" clId="Web-{58169395-6D74-40EA-B06D-CA37070C6F25}" dt="2020-04-16T20:28:20.345" v="562" actId="1076"/>
          <ac:picMkLst>
            <pc:docMk/>
            <pc:sldMk cId="2854060507" sldId="274"/>
            <ac:picMk id="11" creationId="{3BC9BC0C-70E8-474B-933A-297197D7ABBA}"/>
          </ac:picMkLst>
        </pc:picChg>
        <pc:picChg chg="add mod">
          <ac:chgData name="Andrea Trevino Gavito" userId="S::atg207@ads.northwestern.edu::63710442-b026-4663-994b-3f5f325f0de4" providerId="AD" clId="Web-{58169395-6D74-40EA-B06D-CA37070C6F25}" dt="2020-04-16T20:28:20.502" v="566" actId="1076"/>
          <ac:picMkLst>
            <pc:docMk/>
            <pc:sldMk cId="2854060507" sldId="274"/>
            <ac:picMk id="13" creationId="{3FBF028E-F4AA-4618-985A-384527C430FF}"/>
          </ac:picMkLst>
        </pc:picChg>
        <pc:picChg chg="add del mod">
          <ac:chgData name="Andrea Trevino Gavito" userId="S::atg207@ads.northwestern.edu::63710442-b026-4663-994b-3f5f325f0de4" providerId="AD" clId="Web-{58169395-6D74-40EA-B06D-CA37070C6F25}" dt="2020-04-16T20:22:41.675" v="462"/>
          <ac:picMkLst>
            <pc:docMk/>
            <pc:sldMk cId="2854060507" sldId="274"/>
            <ac:picMk id="17" creationId="{5999B045-693E-405C-97F1-7439992A1C2F}"/>
          </ac:picMkLst>
        </pc:picChg>
        <pc:picChg chg="add mod">
          <ac:chgData name="Andrea Trevino Gavito" userId="S::atg207@ads.northwestern.edu::63710442-b026-4663-994b-3f5f325f0de4" providerId="AD" clId="Web-{58169395-6D74-40EA-B06D-CA37070C6F25}" dt="2020-04-16T20:28:20.392" v="564" actId="1076"/>
          <ac:picMkLst>
            <pc:docMk/>
            <pc:sldMk cId="2854060507" sldId="274"/>
            <ac:picMk id="19" creationId="{EFDBDBF5-B4AA-45E4-B155-82943C2B320D}"/>
          </ac:picMkLst>
        </pc:picChg>
      </pc:sldChg>
      <pc:sldChg chg="addSp delSp modSp">
        <pc:chgData name="Andrea Trevino Gavito" userId="S::atg207@ads.northwestern.edu::63710442-b026-4663-994b-3f5f325f0de4" providerId="AD" clId="Web-{58169395-6D74-40EA-B06D-CA37070C6F25}" dt="2020-04-16T20:17:03.020" v="420"/>
        <pc:sldMkLst>
          <pc:docMk/>
          <pc:sldMk cId="1763016178" sldId="275"/>
        </pc:sldMkLst>
        <pc:spChg chg="add del mod">
          <ac:chgData name="Andrea Trevino Gavito" userId="S::atg207@ads.northwestern.edu::63710442-b026-4663-994b-3f5f325f0de4" providerId="AD" clId="Web-{58169395-6D74-40EA-B06D-CA37070C6F25}" dt="2020-04-16T20:17:03.020" v="420"/>
          <ac:spMkLst>
            <pc:docMk/>
            <pc:sldMk cId="1763016178" sldId="275"/>
            <ac:spMk id="7" creationId="{9B7A052D-75FC-4F4D-A38C-37FDD98541BD}"/>
          </ac:spMkLst>
        </pc:spChg>
      </pc:sldChg>
      <pc:sldChg chg="modSp">
        <pc:chgData name="Andrea Trevino Gavito" userId="S::atg207@ads.northwestern.edu::63710442-b026-4663-994b-3f5f325f0de4" providerId="AD" clId="Web-{58169395-6D74-40EA-B06D-CA37070C6F25}" dt="2020-04-16T21:34:35.634" v="612" actId="20577"/>
        <pc:sldMkLst>
          <pc:docMk/>
          <pc:sldMk cId="725880674" sldId="280"/>
        </pc:sldMkLst>
        <pc:spChg chg="mod">
          <ac:chgData name="Andrea Trevino Gavito" userId="S::atg207@ads.northwestern.edu::63710442-b026-4663-994b-3f5f325f0de4" providerId="AD" clId="Web-{58169395-6D74-40EA-B06D-CA37070C6F25}" dt="2020-04-16T21:34:35.634" v="612" actId="20577"/>
          <ac:spMkLst>
            <pc:docMk/>
            <pc:sldMk cId="725880674" sldId="280"/>
            <ac:spMk id="6" creationId="{C33B2E7D-1DBE-2044-80A5-E877863601A2}"/>
          </ac:spMkLst>
        </pc:spChg>
      </pc:sldChg>
    </pc:docChg>
  </pc:docChgLst>
  <pc:docChgLst>
    <pc:chgData name="Jaehoon Koo" userId="S::jke513@ads.northwestern.edu::3ff84b06-c98f-4457-a7b2-afc17e9b6633" providerId="AD" clId="Web-{B358B2AD-7127-4ACF-A99E-35B82810DBA2}"/>
    <pc:docChg chg="addSld delSld modSld sldOrd">
      <pc:chgData name="Jaehoon Koo" userId="S::jke513@ads.northwestern.edu::3ff84b06-c98f-4457-a7b2-afc17e9b6633" providerId="AD" clId="Web-{B358B2AD-7127-4ACF-A99E-35B82810DBA2}" dt="2020-04-16T20:42:17.747" v="796"/>
      <pc:docMkLst>
        <pc:docMk/>
      </pc:docMkLst>
      <pc:sldChg chg="addSp modSp">
        <pc:chgData name="Jaehoon Koo" userId="S::jke513@ads.northwestern.edu::3ff84b06-c98f-4457-a7b2-afc17e9b6633" providerId="AD" clId="Web-{B358B2AD-7127-4ACF-A99E-35B82810DBA2}" dt="2020-04-16T20:18:12.301" v="218" actId="1076"/>
        <pc:sldMkLst>
          <pc:docMk/>
          <pc:sldMk cId="2854060507" sldId="274"/>
        </pc:sldMkLst>
        <pc:spChg chg="add mod">
          <ac:chgData name="Jaehoon Koo" userId="S::jke513@ads.northwestern.edu::3ff84b06-c98f-4457-a7b2-afc17e9b6633" providerId="AD" clId="Web-{B358B2AD-7127-4ACF-A99E-35B82810DBA2}" dt="2020-04-16T20:18:12.301" v="218" actId="1076"/>
          <ac:spMkLst>
            <pc:docMk/>
            <pc:sldMk cId="2854060507" sldId="274"/>
            <ac:spMk id="7" creationId="{856E40B9-E586-48A3-BE3A-277BD2414B22}"/>
          </ac:spMkLst>
        </pc:spChg>
      </pc:sldChg>
      <pc:sldChg chg="addSp delSp modSp add del mod ord replId modClrScheme chgLayout">
        <pc:chgData name="Jaehoon Koo" userId="S::jke513@ads.northwestern.edu::3ff84b06-c98f-4457-a7b2-afc17e9b6633" providerId="AD" clId="Web-{B358B2AD-7127-4ACF-A99E-35B82810DBA2}" dt="2020-04-16T20:29:07.638" v="342"/>
        <pc:sldMkLst>
          <pc:docMk/>
          <pc:sldMk cId="1763016178" sldId="275"/>
        </pc:sldMkLst>
        <pc:spChg chg="mod ord">
          <ac:chgData name="Jaehoon Koo" userId="S::jke513@ads.northwestern.edu::3ff84b06-c98f-4457-a7b2-afc17e9b6633" providerId="AD" clId="Web-{B358B2AD-7127-4ACF-A99E-35B82810DBA2}" dt="2020-04-16T20:18:19.098" v="225" actId="20577"/>
          <ac:spMkLst>
            <pc:docMk/>
            <pc:sldMk cId="1763016178" sldId="275"/>
            <ac:spMk id="3" creationId="{97ABA2BF-9A1D-C142-8BB4-42E8FE5EF1D8}"/>
          </ac:spMkLst>
        </pc:spChg>
        <pc:spChg chg="mod ord">
          <ac:chgData name="Jaehoon Koo" userId="S::jke513@ads.northwestern.edu::3ff84b06-c98f-4457-a7b2-afc17e9b6633" providerId="AD" clId="Web-{B358B2AD-7127-4ACF-A99E-35B82810DBA2}" dt="2020-04-16T20:12:04.271" v="48"/>
          <ac:spMkLst>
            <pc:docMk/>
            <pc:sldMk cId="1763016178" sldId="275"/>
            <ac:spMk id="4" creationId="{B8E1A697-3EEE-174C-8EDE-054D9F3C2F35}"/>
          </ac:spMkLst>
        </pc:spChg>
        <pc:spChg chg="mod">
          <ac:chgData name="Jaehoon Koo" userId="S::jke513@ads.northwestern.edu::3ff84b06-c98f-4457-a7b2-afc17e9b6633" providerId="AD" clId="Web-{B358B2AD-7127-4ACF-A99E-35B82810DBA2}" dt="2020-04-16T20:13:26.274" v="82" actId="20577"/>
          <ac:spMkLst>
            <pc:docMk/>
            <pc:sldMk cId="1763016178" sldId="275"/>
            <ac:spMk id="5" creationId="{BC369AE0-20C0-BF48-B51F-9CB36EBBD4ED}"/>
          </ac:spMkLst>
        </pc:spChg>
        <pc:spChg chg="mod ord">
          <ac:chgData name="Jaehoon Koo" userId="S::jke513@ads.northwestern.edu::3ff84b06-c98f-4457-a7b2-afc17e9b6633" providerId="AD" clId="Web-{B358B2AD-7127-4ACF-A99E-35B82810DBA2}" dt="2020-04-16T20:24:36.378" v="284" actId="20577"/>
          <ac:spMkLst>
            <pc:docMk/>
            <pc:sldMk cId="1763016178" sldId="275"/>
            <ac:spMk id="6" creationId="{C33B2E7D-1DBE-2044-80A5-E877863601A2}"/>
          </ac:spMkLst>
        </pc:spChg>
        <pc:spChg chg="add del mod">
          <ac:chgData name="Jaehoon Koo" userId="S::jke513@ads.northwestern.edu::3ff84b06-c98f-4457-a7b2-afc17e9b6633" providerId="AD" clId="Web-{B358B2AD-7127-4ACF-A99E-35B82810DBA2}" dt="2020-04-16T20:19:28.116" v="230" actId="14100"/>
          <ac:spMkLst>
            <pc:docMk/>
            <pc:sldMk cId="1763016178" sldId="275"/>
            <ac:spMk id="11" creationId="{DD553201-996F-4BAE-9FE6-CA7C4D77D97D}"/>
          </ac:spMkLst>
        </pc:spChg>
        <pc:spChg chg="add mod">
          <ac:chgData name="Jaehoon Koo" userId="S::jke513@ads.northwestern.edu::3ff84b06-c98f-4457-a7b2-afc17e9b6633" providerId="AD" clId="Web-{B358B2AD-7127-4ACF-A99E-35B82810DBA2}" dt="2020-04-16T20:22:29.592" v="267"/>
          <ac:spMkLst>
            <pc:docMk/>
            <pc:sldMk cId="1763016178" sldId="275"/>
            <ac:spMk id="12" creationId="{B30B85B2-09EA-451B-AA89-1AB62117DC9A}"/>
          </ac:spMkLst>
        </pc:spChg>
        <pc:spChg chg="add del mod">
          <ac:chgData name="Jaehoon Koo" userId="S::jke513@ads.northwestern.edu::3ff84b06-c98f-4457-a7b2-afc17e9b6633" providerId="AD" clId="Web-{B358B2AD-7127-4ACF-A99E-35B82810DBA2}" dt="2020-04-16T20:21:11.636" v="253"/>
          <ac:spMkLst>
            <pc:docMk/>
            <pc:sldMk cId="1763016178" sldId="275"/>
            <ac:spMk id="13" creationId="{5CAA3BB7-7577-496E-8866-D1508D555981}"/>
          </ac:spMkLst>
        </pc:spChg>
        <pc:spChg chg="add mod">
          <ac:chgData name="Jaehoon Koo" userId="S::jke513@ads.northwestern.edu::3ff84b06-c98f-4457-a7b2-afc17e9b6633" providerId="AD" clId="Web-{B358B2AD-7127-4ACF-A99E-35B82810DBA2}" dt="2020-04-16T20:22:50.233" v="268"/>
          <ac:spMkLst>
            <pc:docMk/>
            <pc:sldMk cId="1763016178" sldId="275"/>
            <ac:spMk id="15" creationId="{A373767E-97FE-4B06-B558-5015968CC98C}"/>
          </ac:spMkLst>
        </pc:spChg>
        <pc:picChg chg="add mod">
          <ac:chgData name="Jaehoon Koo" userId="S::jke513@ads.northwestern.edu::3ff84b06-c98f-4457-a7b2-afc17e9b6633" providerId="AD" clId="Web-{B358B2AD-7127-4ACF-A99E-35B82810DBA2}" dt="2020-04-16T20:20:24.712" v="242" actId="1076"/>
          <ac:picMkLst>
            <pc:docMk/>
            <pc:sldMk cId="1763016178" sldId="275"/>
            <ac:picMk id="2" creationId="{D6EBD4CE-3DE1-4498-953E-3BF42BB3F664}"/>
          </ac:picMkLst>
        </pc:picChg>
        <pc:picChg chg="add mod">
          <ac:chgData name="Jaehoon Koo" userId="S::jke513@ads.northwestern.edu::3ff84b06-c98f-4457-a7b2-afc17e9b6633" providerId="AD" clId="Web-{B358B2AD-7127-4ACF-A99E-35B82810DBA2}" dt="2020-04-16T20:21:43.965" v="260" actId="1076"/>
          <ac:picMkLst>
            <pc:docMk/>
            <pc:sldMk cId="1763016178" sldId="275"/>
            <ac:picMk id="8" creationId="{C14CA1E1-3470-4965-A498-F05E6DD5D93E}"/>
          </ac:picMkLst>
        </pc:picChg>
        <pc:cxnChg chg="add mod">
          <ac:chgData name="Jaehoon Koo" userId="S::jke513@ads.northwestern.edu::3ff84b06-c98f-4457-a7b2-afc17e9b6633" providerId="AD" clId="Web-{B358B2AD-7127-4ACF-A99E-35B82810DBA2}" dt="2020-04-16T20:22:59.265" v="269"/>
          <ac:cxnSpMkLst>
            <pc:docMk/>
            <pc:sldMk cId="1763016178" sldId="275"/>
            <ac:cxnSpMk id="14" creationId="{F4CE365C-8588-417D-9927-C9CB417114A4}"/>
          </ac:cxnSpMkLst>
        </pc:cxnChg>
      </pc:sldChg>
      <pc:sldChg chg="addSp delSp modSp add replId">
        <pc:chgData name="Jaehoon Koo" userId="S::jke513@ads.northwestern.edu::3ff84b06-c98f-4457-a7b2-afc17e9b6633" providerId="AD" clId="Web-{B358B2AD-7127-4ACF-A99E-35B82810DBA2}" dt="2020-04-16T20:42:17.747" v="796"/>
        <pc:sldMkLst>
          <pc:docMk/>
          <pc:sldMk cId="2713131601" sldId="278"/>
        </pc:sldMkLst>
        <pc:spChg chg="mod">
          <ac:chgData name="Jaehoon Koo" userId="S::jke513@ads.northwestern.edu::3ff84b06-c98f-4457-a7b2-afc17e9b6633" providerId="AD" clId="Web-{B358B2AD-7127-4ACF-A99E-35B82810DBA2}" dt="2020-04-16T20:25:51.694" v="318" actId="1076"/>
          <ac:spMkLst>
            <pc:docMk/>
            <pc:sldMk cId="2713131601" sldId="278"/>
            <ac:spMk id="4" creationId="{B8E1A697-3EEE-174C-8EDE-054D9F3C2F35}"/>
          </ac:spMkLst>
        </pc:spChg>
        <pc:spChg chg="mod">
          <ac:chgData name="Jaehoon Koo" userId="S::jke513@ads.northwestern.edu::3ff84b06-c98f-4457-a7b2-afc17e9b6633" providerId="AD" clId="Web-{B358B2AD-7127-4ACF-A99E-35B82810DBA2}" dt="2020-04-16T20:40:46.916" v="778" actId="14100"/>
          <ac:spMkLst>
            <pc:docMk/>
            <pc:sldMk cId="2713131601" sldId="278"/>
            <ac:spMk id="6" creationId="{C33B2E7D-1DBE-2044-80A5-E877863601A2}"/>
          </ac:spMkLst>
        </pc:spChg>
        <pc:spChg chg="mod">
          <ac:chgData name="Jaehoon Koo" userId="S::jke513@ads.northwestern.edu::3ff84b06-c98f-4457-a7b2-afc17e9b6633" providerId="AD" clId="Web-{B358B2AD-7127-4ACF-A99E-35B82810DBA2}" dt="2020-04-16T20:40:31.336" v="775" actId="1076"/>
          <ac:spMkLst>
            <pc:docMk/>
            <pc:sldMk cId="2713131601" sldId="278"/>
            <ac:spMk id="11" creationId="{DD553201-996F-4BAE-9FE6-CA7C4D77D97D}"/>
          </ac:spMkLst>
        </pc:spChg>
        <pc:spChg chg="mod ord">
          <ac:chgData name="Jaehoon Koo" userId="S::jke513@ads.northwestern.edu::3ff84b06-c98f-4457-a7b2-afc17e9b6633" providerId="AD" clId="Web-{B358B2AD-7127-4ACF-A99E-35B82810DBA2}" dt="2020-04-16T20:42:00.496" v="793" actId="1076"/>
          <ac:spMkLst>
            <pc:docMk/>
            <pc:sldMk cId="2713131601" sldId="278"/>
            <ac:spMk id="12" creationId="{B30B85B2-09EA-451B-AA89-1AB62117DC9A}"/>
          </ac:spMkLst>
        </pc:spChg>
        <pc:spChg chg="mod">
          <ac:chgData name="Jaehoon Koo" userId="S::jke513@ads.northwestern.edu::3ff84b06-c98f-4457-a7b2-afc17e9b6633" providerId="AD" clId="Web-{B358B2AD-7127-4ACF-A99E-35B82810DBA2}" dt="2020-04-16T20:41:14.682" v="781" actId="1076"/>
          <ac:spMkLst>
            <pc:docMk/>
            <pc:sldMk cId="2713131601" sldId="278"/>
            <ac:spMk id="15" creationId="{A373767E-97FE-4B06-B558-5015968CC98C}"/>
          </ac:spMkLst>
        </pc:spChg>
        <pc:spChg chg="add del mod">
          <ac:chgData name="Jaehoon Koo" userId="S::jke513@ads.northwestern.edu::3ff84b06-c98f-4457-a7b2-afc17e9b6633" providerId="AD" clId="Web-{B358B2AD-7127-4ACF-A99E-35B82810DBA2}" dt="2020-04-16T20:36:10.780" v="574"/>
          <ac:spMkLst>
            <pc:docMk/>
            <pc:sldMk cId="2713131601" sldId="278"/>
            <ac:spMk id="18" creationId="{BA3B68AC-DF5C-40BC-8EC8-99C4C6CAE966}"/>
          </ac:spMkLst>
        </pc:spChg>
        <pc:spChg chg="add del mod">
          <ac:chgData name="Jaehoon Koo" userId="S::jke513@ads.northwestern.edu::3ff84b06-c98f-4457-a7b2-afc17e9b6633" providerId="AD" clId="Web-{B358B2AD-7127-4ACF-A99E-35B82810DBA2}" dt="2020-04-16T20:35:08.433" v="541"/>
          <ac:spMkLst>
            <pc:docMk/>
            <pc:sldMk cId="2713131601" sldId="278"/>
            <ac:spMk id="20" creationId="{7E733F6A-4F3D-4F18-A794-4D8BCA054D0A}"/>
          </ac:spMkLst>
        </pc:spChg>
        <pc:grpChg chg="add mod">
          <ac:chgData name="Jaehoon Koo" userId="S::jke513@ads.northwestern.edu::3ff84b06-c98f-4457-a7b2-afc17e9b6633" providerId="AD" clId="Web-{B358B2AD-7127-4ACF-A99E-35B82810DBA2}" dt="2020-04-16T20:41:47.746" v="788" actId="1076"/>
          <ac:grpSpMkLst>
            <pc:docMk/>
            <pc:sldMk cId="2713131601" sldId="278"/>
            <ac:grpSpMk id="7" creationId="{A191E9BC-4053-4AE0-80CF-FCAC4EA6CC39}"/>
          </ac:grpSpMkLst>
        </pc:grpChg>
        <pc:grpChg chg="add">
          <ac:chgData name="Jaehoon Koo" userId="S::jke513@ads.northwestern.edu::3ff84b06-c98f-4457-a7b2-afc17e9b6633" providerId="AD" clId="Web-{B358B2AD-7127-4ACF-A99E-35B82810DBA2}" dt="2020-04-16T20:42:17.747" v="796"/>
          <ac:grpSpMkLst>
            <pc:docMk/>
            <pc:sldMk cId="2713131601" sldId="278"/>
            <ac:grpSpMk id="21" creationId="{9565FFFC-0EF3-4E99-804D-998159A3539D}"/>
          </ac:grpSpMkLst>
        </pc:grpChg>
        <pc:picChg chg="add mod">
          <ac:chgData name="Jaehoon Koo" userId="S::jke513@ads.northwestern.edu::3ff84b06-c98f-4457-a7b2-afc17e9b6633" providerId="AD" clId="Web-{B358B2AD-7127-4ACF-A99E-35B82810DBA2}" dt="2020-04-16T20:40:42.243" v="777" actId="1076"/>
          <ac:picMkLst>
            <pc:docMk/>
            <pc:sldMk cId="2713131601" sldId="278"/>
            <ac:picMk id="9" creationId="{C715B268-3158-4CA8-B154-C2938E76C3D5}"/>
          </ac:picMkLst>
        </pc:picChg>
        <pc:picChg chg="add mod modCrop">
          <ac:chgData name="Jaehoon Koo" userId="S::jke513@ads.northwestern.edu::3ff84b06-c98f-4457-a7b2-afc17e9b6633" providerId="AD" clId="Web-{B358B2AD-7127-4ACF-A99E-35B82810DBA2}" dt="2020-04-16T20:39:56.585" v="769" actId="1076"/>
          <ac:picMkLst>
            <pc:docMk/>
            <pc:sldMk cId="2713131601" sldId="278"/>
            <ac:picMk id="13" creationId="{0867AED2-654B-4295-B1A4-5FB7B270C8C6}"/>
          </ac:picMkLst>
        </pc:picChg>
        <pc:cxnChg chg="mod ord">
          <ac:chgData name="Jaehoon Koo" userId="S::jke513@ads.northwestern.edu::3ff84b06-c98f-4457-a7b2-afc17e9b6633" providerId="AD" clId="Web-{B358B2AD-7127-4ACF-A99E-35B82810DBA2}" dt="2020-04-16T20:42:13.528" v="795" actId="14100"/>
          <ac:cxnSpMkLst>
            <pc:docMk/>
            <pc:sldMk cId="2713131601" sldId="278"/>
            <ac:cxnSpMk id="14" creationId="{F4CE365C-8588-417D-9927-C9CB417114A4}"/>
          </ac:cxnSpMkLst>
        </pc:cxnChg>
      </pc:sldChg>
    </pc:docChg>
  </pc:docChgLst>
  <pc:docChgLst>
    <pc:chgData name="Cheolmin Kim" userId="S::ckz492@ads.northwestern.edu::310ad77b-2168-4ee0-93f2-280233c69cdc" providerId="AD" clId="Web-{3F6A276A-8DB9-4ADB-9941-833EAB641FD9}"/>
    <pc:docChg chg="addSld modSld sldOrd">
      <pc:chgData name="Cheolmin Kim" userId="S::ckz492@ads.northwestern.edu::310ad77b-2168-4ee0-93f2-280233c69cdc" providerId="AD" clId="Web-{3F6A276A-8DB9-4ADB-9941-833EAB641FD9}" dt="2020-04-16T21:26:41.064" v="354" actId="20577"/>
      <pc:docMkLst>
        <pc:docMk/>
      </pc:docMkLst>
      <pc:sldChg chg="addSp delSp modSp add ord replId">
        <pc:chgData name="Cheolmin Kim" userId="S::ckz492@ads.northwestern.edu::310ad77b-2168-4ee0-93f2-280233c69cdc" providerId="AD" clId="Web-{3F6A276A-8DB9-4ADB-9941-833EAB641FD9}" dt="2020-04-16T21:26:28.283" v="352" actId="20577"/>
        <pc:sldMkLst>
          <pc:docMk/>
          <pc:sldMk cId="637442297" sldId="270"/>
        </pc:sldMkLst>
        <pc:spChg chg="add del">
          <ac:chgData name="Cheolmin Kim" userId="S::ckz492@ads.northwestern.edu::310ad77b-2168-4ee0-93f2-280233c69cdc" providerId="AD" clId="Web-{3F6A276A-8DB9-4ADB-9941-833EAB641FD9}" dt="2020-04-16T21:26:09.517" v="308"/>
          <ac:spMkLst>
            <pc:docMk/>
            <pc:sldMk cId="637442297" sldId="270"/>
            <ac:spMk id="2" creationId="{62AFCE2C-962D-43CD-A1CF-1870198FEF64}"/>
          </ac:spMkLst>
        </pc:spChg>
        <pc:spChg chg="mod">
          <ac:chgData name="Cheolmin Kim" userId="S::ckz492@ads.northwestern.edu::310ad77b-2168-4ee0-93f2-280233c69cdc" providerId="AD" clId="Web-{3F6A276A-8DB9-4ADB-9941-833EAB641FD9}" dt="2020-04-16T19:39:28.132" v="36" actId="20577"/>
          <ac:spMkLst>
            <pc:docMk/>
            <pc:sldMk cId="637442297" sldId="270"/>
            <ac:spMk id="3" creationId="{97ABA2BF-9A1D-C142-8BB4-42E8FE5EF1D8}"/>
          </ac:spMkLst>
        </pc:spChg>
        <pc:spChg chg="mod">
          <ac:chgData name="Cheolmin Kim" userId="S::ckz492@ads.northwestern.edu::310ad77b-2168-4ee0-93f2-280233c69cdc" providerId="AD" clId="Web-{3F6A276A-8DB9-4ADB-9941-833EAB641FD9}" dt="2020-04-16T19:50:26.278" v="257" actId="20577"/>
          <ac:spMkLst>
            <pc:docMk/>
            <pc:sldMk cId="637442297" sldId="270"/>
            <ac:spMk id="5" creationId="{BC369AE0-20C0-BF48-B51F-9CB36EBBD4ED}"/>
          </ac:spMkLst>
        </pc:spChg>
        <pc:spChg chg="mod">
          <ac:chgData name="Cheolmin Kim" userId="S::ckz492@ads.northwestern.edu::310ad77b-2168-4ee0-93f2-280233c69cdc" providerId="AD" clId="Web-{3F6A276A-8DB9-4ADB-9941-833EAB641FD9}" dt="2020-04-16T21:26:28.283" v="352" actId="20577"/>
          <ac:spMkLst>
            <pc:docMk/>
            <pc:sldMk cId="637442297" sldId="270"/>
            <ac:spMk id="6" creationId="{C33B2E7D-1DBE-2044-80A5-E877863601A2}"/>
          </ac:spMkLst>
        </pc:spChg>
      </pc:sldChg>
    </pc:docChg>
  </pc:docChgLst>
  <pc:docChgLst>
    <pc:chgData name="Xiaoyi Liu" userId="S::xld3734@ads.northwestern.edu::90e8c4ff-154e-4d06-8b76-3bc30a6b3a09" providerId="AD" clId="Web-{1958A281-E649-4304-8755-E859AC6EE222}"/>
    <pc:docChg chg="addSld">
      <pc:chgData name="Xiaoyi Liu" userId="S::xld3734@ads.northwestern.edu::90e8c4ff-154e-4d06-8b76-3bc30a6b3a09" providerId="AD" clId="Web-{1958A281-E649-4304-8755-E859AC6EE222}" dt="2020-04-16T19:26:01.269" v="0"/>
      <pc:docMkLst>
        <pc:docMk/>
      </pc:docMkLst>
      <pc:sldChg chg="new">
        <pc:chgData name="Xiaoyi Liu" userId="S::xld3734@ads.northwestern.edu::90e8c4ff-154e-4d06-8b76-3bc30a6b3a09" providerId="AD" clId="Web-{1958A281-E649-4304-8755-E859AC6EE222}" dt="2020-04-16T19:26:01.269" v="0"/>
        <pc:sldMkLst>
          <pc:docMk/>
          <pc:sldMk cId="3627330379" sldId="269"/>
        </pc:sldMkLst>
      </pc:sldChg>
    </pc:docChg>
  </pc:docChgLst>
  <pc:docChgLst>
    <pc:chgData name="Stephanie Kwang-Yu Ger" userId="S::skg263@ads.northwestern.edu::b810b6b6-756f-4397-a394-416ad81d73ef" providerId="AD" clId="Web-{94D68752-13C7-498E-BE17-DF5C9366A563}"/>
    <pc:docChg chg="addSld modSld">
      <pc:chgData name="Stephanie Kwang-Yu Ger" userId="S::skg263@ads.northwestern.edu::b810b6b6-756f-4397-a394-416ad81d73ef" providerId="AD" clId="Web-{94D68752-13C7-498E-BE17-DF5C9366A563}" dt="2020-04-16T20:58:51.332" v="1060" actId="1076"/>
      <pc:docMkLst>
        <pc:docMk/>
      </pc:docMkLst>
      <pc:sldChg chg="addSp delSp modSp new mod modClrScheme chgLayout">
        <pc:chgData name="Stephanie Kwang-Yu Ger" userId="S::skg263@ads.northwestern.edu::b810b6b6-756f-4397-a394-416ad81d73ef" providerId="AD" clId="Web-{94D68752-13C7-498E-BE17-DF5C9366A563}" dt="2020-04-16T20:58:51.332" v="1060" actId="1076"/>
        <pc:sldMkLst>
          <pc:docMk/>
          <pc:sldMk cId="2552385320" sldId="268"/>
        </pc:sldMkLst>
        <pc:spChg chg="mod ord">
          <ac:chgData name="Stephanie Kwang-Yu Ger" userId="S::skg263@ads.northwestern.edu::b810b6b6-756f-4397-a394-416ad81d73ef" providerId="AD" clId="Web-{94D68752-13C7-498E-BE17-DF5C9366A563}" dt="2020-04-16T20:36:19.127" v="268"/>
          <ac:spMkLst>
            <pc:docMk/>
            <pc:sldMk cId="2552385320" sldId="268"/>
            <ac:spMk id="2" creationId="{BDFF66DC-33EA-4A70-8FCF-12C41EE26254}"/>
          </ac:spMkLst>
        </pc:spChg>
        <pc:spChg chg="mod ord">
          <ac:chgData name="Stephanie Kwang-Yu Ger" userId="S::skg263@ads.northwestern.edu::b810b6b6-756f-4397-a394-416ad81d73ef" providerId="AD" clId="Web-{94D68752-13C7-498E-BE17-DF5C9366A563}" dt="2020-04-16T20:36:19.127" v="268"/>
          <ac:spMkLst>
            <pc:docMk/>
            <pc:sldMk cId="2552385320" sldId="268"/>
            <ac:spMk id="3" creationId="{0CA99FBA-36E4-41F8-A1DA-D4F70BEE10D2}"/>
          </ac:spMkLst>
        </pc:spChg>
        <pc:spChg chg="mod ord">
          <ac:chgData name="Stephanie Kwang-Yu Ger" userId="S::skg263@ads.northwestern.edu::b810b6b6-756f-4397-a394-416ad81d73ef" providerId="AD" clId="Web-{94D68752-13C7-498E-BE17-DF5C9366A563}" dt="2020-04-16T20:58:26.613" v="1056" actId="14100"/>
          <ac:spMkLst>
            <pc:docMk/>
            <pc:sldMk cId="2552385320" sldId="268"/>
            <ac:spMk id="4" creationId="{9FCB9B61-1737-4637-90F0-507FE44934AD}"/>
          </ac:spMkLst>
        </pc:spChg>
        <pc:spChg chg="mod ord">
          <ac:chgData name="Stephanie Kwang-Yu Ger" userId="S::skg263@ads.northwestern.edu::b810b6b6-756f-4397-a394-416ad81d73ef" providerId="AD" clId="Web-{94D68752-13C7-498E-BE17-DF5C9366A563}" dt="2020-04-16T20:36:19.127" v="268"/>
          <ac:spMkLst>
            <pc:docMk/>
            <pc:sldMk cId="2552385320" sldId="268"/>
            <ac:spMk id="5" creationId="{FD5B59B5-95F8-4633-BC50-75E39C2ECE85}"/>
          </ac:spMkLst>
        </pc:spChg>
        <pc:spChg chg="add del mod ord">
          <ac:chgData name="Stephanie Kwang-Yu Ger" userId="S::skg263@ads.northwestern.edu::b810b6b6-756f-4397-a394-416ad81d73ef" providerId="AD" clId="Web-{94D68752-13C7-498E-BE17-DF5C9366A563}" dt="2020-04-16T20:36:19.127" v="268"/>
          <ac:spMkLst>
            <pc:docMk/>
            <pc:sldMk cId="2552385320" sldId="268"/>
            <ac:spMk id="6" creationId="{B5E2582E-FE47-43D2-B26B-88CCEEA6D9DF}"/>
          </ac:spMkLst>
        </pc:spChg>
        <pc:picChg chg="add mod">
          <ac:chgData name="Stephanie Kwang-Yu Ger" userId="S::skg263@ads.northwestern.edu::b810b6b6-756f-4397-a394-416ad81d73ef" providerId="AD" clId="Web-{94D68752-13C7-498E-BE17-DF5C9366A563}" dt="2020-04-16T20:58:51.332" v="1060" actId="1076"/>
          <ac:picMkLst>
            <pc:docMk/>
            <pc:sldMk cId="2552385320" sldId="268"/>
            <ac:picMk id="7" creationId="{3F3210C4-E161-423C-AC77-A5B2B1AE9D20}"/>
          </ac:picMkLst>
        </pc:picChg>
        <pc:picChg chg="add del mod">
          <ac:chgData name="Stephanie Kwang-Yu Ger" userId="S::skg263@ads.northwestern.edu::b810b6b6-756f-4397-a394-416ad81d73ef" providerId="AD" clId="Web-{94D68752-13C7-498E-BE17-DF5C9366A563}" dt="2020-04-16T20:57:24.534" v="1040"/>
          <ac:picMkLst>
            <pc:docMk/>
            <pc:sldMk cId="2552385320" sldId="268"/>
            <ac:picMk id="9" creationId="{CFC3CA36-97F1-4562-8615-4D4B93B79CA9}"/>
          </ac:picMkLst>
        </pc:picChg>
        <pc:picChg chg="add mod">
          <ac:chgData name="Stephanie Kwang-Yu Ger" userId="S::skg263@ads.northwestern.edu::b810b6b6-756f-4397-a394-416ad81d73ef" providerId="AD" clId="Web-{94D68752-13C7-498E-BE17-DF5C9366A563}" dt="2020-04-16T20:58:38.425" v="1059" actId="1076"/>
          <ac:picMkLst>
            <pc:docMk/>
            <pc:sldMk cId="2552385320" sldId="268"/>
            <ac:picMk id="11" creationId="{6F359605-80D5-4B7B-94E5-9DE50836C2FF}"/>
          </ac:picMkLst>
        </pc:picChg>
        <pc:picChg chg="add mod">
          <ac:chgData name="Stephanie Kwang-Yu Ger" userId="S::skg263@ads.northwestern.edu::b810b6b6-756f-4397-a394-416ad81d73ef" providerId="AD" clId="Web-{94D68752-13C7-498E-BE17-DF5C9366A563}" dt="2020-04-16T20:58:35.503" v="1058" actId="14100"/>
          <ac:picMkLst>
            <pc:docMk/>
            <pc:sldMk cId="2552385320" sldId="268"/>
            <ac:picMk id="13" creationId="{5302744A-1A67-44A5-94F3-C0A7B0C760A2}"/>
          </ac:picMkLst>
        </pc:picChg>
      </pc:sldChg>
    </pc:docChg>
  </pc:docChgLst>
  <pc:docChgLst>
    <pc:chgData name="Cheolmin Kim" userId="S::ckz492@ads.northwestern.edu::310ad77b-2168-4ee0-93f2-280233c69cdc" providerId="AD" clId="Web-{F56DA08C-20C0-F25E-936C-B3D201C8BFA5}"/>
    <pc:docChg chg="modSld">
      <pc:chgData name="Cheolmin Kim" userId="S::ckz492@ads.northwestern.edu::310ad77b-2168-4ee0-93f2-280233c69cdc" providerId="AD" clId="Web-{F56DA08C-20C0-F25E-936C-B3D201C8BFA5}" dt="2020-04-16T22:32:42.331" v="1730" actId="1076"/>
      <pc:docMkLst>
        <pc:docMk/>
      </pc:docMkLst>
      <pc:sldChg chg="addSp modSp">
        <pc:chgData name="Cheolmin Kim" userId="S::ckz492@ads.northwestern.edu::310ad77b-2168-4ee0-93f2-280233c69cdc" providerId="AD" clId="Web-{F56DA08C-20C0-F25E-936C-B3D201C8BFA5}" dt="2020-04-16T22:32:42.331" v="1730" actId="1076"/>
        <pc:sldMkLst>
          <pc:docMk/>
          <pc:sldMk cId="637442297" sldId="270"/>
        </pc:sldMkLst>
        <pc:spChg chg="mod">
          <ac:chgData name="Cheolmin Kim" userId="S::ckz492@ads.northwestern.edu::310ad77b-2168-4ee0-93f2-280233c69cdc" providerId="AD" clId="Web-{F56DA08C-20C0-F25E-936C-B3D201C8BFA5}" dt="2020-04-16T22:32:02.503" v="1718" actId="20577"/>
          <ac:spMkLst>
            <pc:docMk/>
            <pc:sldMk cId="637442297" sldId="270"/>
            <ac:spMk id="6" creationId="{C33B2E7D-1DBE-2044-80A5-E877863601A2}"/>
          </ac:spMkLst>
        </pc:spChg>
        <pc:spChg chg="add mod">
          <ac:chgData name="Cheolmin Kim" userId="S::ckz492@ads.northwestern.edu::310ad77b-2168-4ee0-93f2-280233c69cdc" providerId="AD" clId="Web-{F56DA08C-20C0-F25E-936C-B3D201C8BFA5}" dt="2020-04-16T22:32:42.331" v="1730" actId="1076"/>
          <ac:spMkLst>
            <pc:docMk/>
            <pc:sldMk cId="637442297" sldId="270"/>
            <ac:spMk id="16" creationId="{0E8CAD9B-0FDC-4045-8B72-3805514321FC}"/>
          </ac:spMkLst>
        </pc:spChg>
        <pc:picChg chg="add mod">
          <ac:chgData name="Cheolmin Kim" userId="S::ckz492@ads.northwestern.edu::310ad77b-2168-4ee0-93f2-280233c69cdc" providerId="AD" clId="Web-{F56DA08C-20C0-F25E-936C-B3D201C8BFA5}" dt="2020-04-16T22:25:44.440" v="1597" actId="1076"/>
          <ac:picMkLst>
            <pc:docMk/>
            <pc:sldMk cId="637442297" sldId="270"/>
            <ac:picMk id="2" creationId="{6D4BC021-D3D2-44B2-B75E-7181B7B3114C}"/>
          </ac:picMkLst>
        </pc:picChg>
        <pc:picChg chg="add mod">
          <ac:chgData name="Cheolmin Kim" userId="S::ckz492@ads.northwestern.edu::310ad77b-2168-4ee0-93f2-280233c69cdc" providerId="AD" clId="Web-{F56DA08C-20C0-F25E-936C-B3D201C8BFA5}" dt="2020-04-16T22:25:44.456" v="1598" actId="1076"/>
          <ac:picMkLst>
            <pc:docMk/>
            <pc:sldMk cId="637442297" sldId="270"/>
            <ac:picMk id="8" creationId="{7B192EC0-A0C9-4F39-A35C-78DB9CBE9475}"/>
          </ac:picMkLst>
        </pc:picChg>
        <pc:picChg chg="add mod">
          <ac:chgData name="Cheolmin Kim" userId="S::ckz492@ads.northwestern.edu::310ad77b-2168-4ee0-93f2-280233c69cdc" providerId="AD" clId="Web-{F56DA08C-20C0-F25E-936C-B3D201C8BFA5}" dt="2020-04-16T22:25:33.706" v="1594" actId="1076"/>
          <ac:picMkLst>
            <pc:docMk/>
            <pc:sldMk cId="637442297" sldId="270"/>
            <ac:picMk id="10" creationId="{0083F95B-3FF6-43A2-AE93-8D20930210E8}"/>
          </ac:picMkLst>
        </pc:picChg>
        <pc:picChg chg="add mod">
          <ac:chgData name="Cheolmin Kim" userId="S::ckz492@ads.northwestern.edu::310ad77b-2168-4ee0-93f2-280233c69cdc" providerId="AD" clId="Web-{F56DA08C-20C0-F25E-936C-B3D201C8BFA5}" dt="2020-04-16T22:24:06.612" v="1590" actId="1076"/>
          <ac:picMkLst>
            <pc:docMk/>
            <pc:sldMk cId="637442297" sldId="270"/>
            <ac:picMk id="12" creationId="{62FA24F1-D4AB-4FF1-9F75-91BFA2088B6B}"/>
          </ac:picMkLst>
        </pc:picChg>
        <pc:picChg chg="add mod modCrop">
          <ac:chgData name="Cheolmin Kim" userId="S::ckz492@ads.northwestern.edu::310ad77b-2168-4ee0-93f2-280233c69cdc" providerId="AD" clId="Web-{F56DA08C-20C0-F25E-936C-B3D201C8BFA5}" dt="2020-04-16T22:32:42.315" v="1729" actId="1076"/>
          <ac:picMkLst>
            <pc:docMk/>
            <pc:sldMk cId="637442297" sldId="270"/>
            <ac:picMk id="14" creationId="{48735620-9F85-4A97-A540-99CAE1A87CA7}"/>
          </ac:picMkLst>
        </pc:picChg>
      </pc:sldChg>
    </pc:docChg>
  </pc:docChgLst>
  <pc:docChgLst>
    <pc:chgData name="Biyi Fang" userId="S::bfz2971@ads.northwestern.edu::dafd0a11-2e8d-486d-96e7-d56c944bd6f9" providerId="AD" clId="Web-{00892C17-1EC9-491A-9532-6C8A76935695}"/>
    <pc:docChg chg="addSld modSld sldOrd">
      <pc:chgData name="Biyi Fang" userId="S::bfz2971@ads.northwestern.edu::dafd0a11-2e8d-486d-96e7-d56c944bd6f9" providerId="AD" clId="Web-{00892C17-1EC9-491A-9532-6C8A76935695}" dt="2020-04-16T20:34:37.141" v="148" actId="20577"/>
      <pc:docMkLst>
        <pc:docMk/>
      </pc:docMkLst>
      <pc:sldChg chg="addSp delSp modSp new ord">
        <pc:chgData name="Biyi Fang" userId="S::bfz2971@ads.northwestern.edu::dafd0a11-2e8d-486d-96e7-d56c944bd6f9" providerId="AD" clId="Web-{00892C17-1EC9-491A-9532-6C8A76935695}" dt="2020-04-16T20:34:37.141" v="147" actId="20577"/>
        <pc:sldMkLst>
          <pc:docMk/>
          <pc:sldMk cId="587531402" sldId="276"/>
        </pc:sldMkLst>
        <pc:spChg chg="mod">
          <ac:chgData name="Biyi Fang" userId="S::bfz2971@ads.northwestern.edu::dafd0a11-2e8d-486d-96e7-d56c944bd6f9" providerId="AD" clId="Web-{00892C17-1EC9-491A-9532-6C8A76935695}" dt="2020-04-16T20:24:01.469" v="30" actId="20577"/>
          <ac:spMkLst>
            <pc:docMk/>
            <pc:sldMk cId="587531402" sldId="276"/>
            <ac:spMk id="3" creationId="{F4EED704-4958-4529-A2F1-6A03A773DDBB}"/>
          </ac:spMkLst>
        </pc:spChg>
        <pc:spChg chg="del mod">
          <ac:chgData name="Biyi Fang" userId="S::bfz2971@ads.northwestern.edu::dafd0a11-2e8d-486d-96e7-d56c944bd6f9" providerId="AD" clId="Web-{00892C17-1EC9-491A-9532-6C8A76935695}" dt="2020-04-16T20:23:25.219" v="14"/>
          <ac:spMkLst>
            <pc:docMk/>
            <pc:sldMk cId="587531402" sldId="276"/>
            <ac:spMk id="4" creationId="{5C36E59D-B364-43B4-9C21-5D5AC19A1585}"/>
          </ac:spMkLst>
        </pc:spChg>
        <pc:spChg chg="mod">
          <ac:chgData name="Biyi Fang" userId="S::bfz2971@ads.northwestern.edu::dafd0a11-2e8d-486d-96e7-d56c944bd6f9" providerId="AD" clId="Web-{00892C17-1EC9-491A-9532-6C8A76935695}" dt="2020-04-16T20:22:21.625" v="9" actId="20577"/>
          <ac:spMkLst>
            <pc:docMk/>
            <pc:sldMk cId="587531402" sldId="276"/>
            <ac:spMk id="5" creationId="{1A4B6A6E-3A8E-4438-BCC3-F5AD1F79FC2E}"/>
          </ac:spMkLst>
        </pc:spChg>
        <pc:spChg chg="add mod">
          <ac:chgData name="Biyi Fang" userId="S::bfz2971@ads.northwestern.edu::dafd0a11-2e8d-486d-96e7-d56c944bd6f9" providerId="AD" clId="Web-{00892C17-1EC9-491A-9532-6C8A76935695}" dt="2020-04-16T20:34:37.141" v="147" actId="20577"/>
          <ac:spMkLst>
            <pc:docMk/>
            <pc:sldMk cId="587531402" sldId="276"/>
            <ac:spMk id="6" creationId="{E3E96B82-4957-4B43-8F25-DD0B8D7B9013}"/>
          </ac:spMkLst>
        </pc:spChg>
      </pc:sldChg>
    </pc:docChg>
  </pc:docChgLst>
  <pc:docChgLst>
    <pc:chgData name="Xin Qian" userId="S::xqc6810@ads.northwestern.edu::9986dc69-dba7-4cb6-b13e-fcfaebdd49d7" providerId="AD" clId="Web-{3243C06D-B46A-4F85-8759-5B31613CFD86}"/>
    <pc:docChg chg="modSld">
      <pc:chgData name="Xin Qian" userId="S::xqc6810@ads.northwestern.edu::9986dc69-dba7-4cb6-b13e-fcfaebdd49d7" providerId="AD" clId="Web-{3243C06D-B46A-4F85-8759-5B31613CFD86}" dt="2020-04-16T21:48:14.312" v="16" actId="1076"/>
      <pc:docMkLst>
        <pc:docMk/>
      </pc:docMkLst>
      <pc:sldChg chg="addSp delSp modSp">
        <pc:chgData name="Xin Qian" userId="S::xqc6810@ads.northwestern.edu::9986dc69-dba7-4cb6-b13e-fcfaebdd49d7" providerId="AD" clId="Web-{3243C06D-B46A-4F85-8759-5B31613CFD86}" dt="2020-04-16T21:48:14.312" v="16" actId="1076"/>
        <pc:sldMkLst>
          <pc:docMk/>
          <pc:sldMk cId="3829236027" sldId="281"/>
        </pc:sldMkLst>
        <pc:picChg chg="add mod">
          <ac:chgData name="Xin Qian" userId="S::xqc6810@ads.northwestern.edu::9986dc69-dba7-4cb6-b13e-fcfaebdd49d7" providerId="AD" clId="Web-{3243C06D-B46A-4F85-8759-5B31613CFD86}" dt="2020-04-16T21:48:14.234" v="14" actId="1076"/>
          <ac:picMkLst>
            <pc:docMk/>
            <pc:sldMk cId="3829236027" sldId="281"/>
            <ac:picMk id="2" creationId="{1A9CC15D-E946-4BCE-A3FB-03E005C11FDC}"/>
          </ac:picMkLst>
        </pc:picChg>
        <pc:picChg chg="add mod">
          <ac:chgData name="Xin Qian" userId="S::xqc6810@ads.northwestern.edu::9986dc69-dba7-4cb6-b13e-fcfaebdd49d7" providerId="AD" clId="Web-{3243C06D-B46A-4F85-8759-5B31613CFD86}" dt="2020-04-16T21:48:14.281" v="15" actId="1076"/>
          <ac:picMkLst>
            <pc:docMk/>
            <pc:sldMk cId="3829236027" sldId="281"/>
            <ac:picMk id="8" creationId="{92F93232-E7E7-43FD-8086-D2D0780F96CC}"/>
          </ac:picMkLst>
        </pc:picChg>
        <pc:picChg chg="add mod">
          <ac:chgData name="Xin Qian" userId="S::xqc6810@ads.northwestern.edu::9986dc69-dba7-4cb6-b13e-fcfaebdd49d7" providerId="AD" clId="Web-{3243C06D-B46A-4F85-8759-5B31613CFD86}" dt="2020-04-16T21:48:14.312" v="16" actId="1076"/>
          <ac:picMkLst>
            <pc:docMk/>
            <pc:sldMk cId="3829236027" sldId="281"/>
            <ac:picMk id="10" creationId="{0245C9CC-BA2D-4806-9AA6-1E99A66CE484}"/>
          </ac:picMkLst>
        </pc:picChg>
        <pc:picChg chg="del">
          <ac:chgData name="Xin Qian" userId="S::xqc6810@ads.northwestern.edu::9986dc69-dba7-4cb6-b13e-fcfaebdd49d7" providerId="AD" clId="Web-{3243C06D-B46A-4F85-8759-5B31613CFD86}" dt="2020-04-16T21:44:41.367" v="0"/>
          <ac:picMkLst>
            <pc:docMk/>
            <pc:sldMk cId="3829236027" sldId="281"/>
            <ac:picMk id="17" creationId="{2F7C4E5C-1009-46FF-945F-93EAAE95C204}"/>
          </ac:picMkLst>
        </pc:picChg>
      </pc:sldChg>
    </pc:docChg>
  </pc:docChgLst>
  <pc:docChgLst>
    <pc:chgData name="Alexander Cao" userId="S::act7248@ads.northwestern.edu::6319d289-3b68-4a02-a4e4-a9a2ce94f4e2" providerId="AD" clId="Web-{9FE1F91D-A98C-4C7D-9F4E-AA15E84C4E85}"/>
    <pc:docChg chg="addSld modSld">
      <pc:chgData name="Alexander Cao" userId="S::act7248@ads.northwestern.edu::6319d289-3b68-4a02-a4e4-a9a2ce94f4e2" providerId="AD" clId="Web-{9FE1F91D-A98C-4C7D-9F4E-AA15E84C4E85}" dt="2020-04-16T20:14:34.039" v="1075" actId="20577"/>
      <pc:docMkLst>
        <pc:docMk/>
      </pc:docMkLst>
      <pc:sldChg chg="addSp delSp modSp new">
        <pc:chgData name="Alexander Cao" userId="S::act7248@ads.northwestern.edu::6319d289-3b68-4a02-a4e4-a9a2ce94f4e2" providerId="AD" clId="Web-{9FE1F91D-A98C-4C7D-9F4E-AA15E84C4E85}" dt="2020-04-16T20:14:32.602" v="1073" actId="20577"/>
        <pc:sldMkLst>
          <pc:docMk/>
          <pc:sldMk cId="3076758947" sldId="267"/>
        </pc:sldMkLst>
        <pc:spChg chg="del">
          <ac:chgData name="Alexander Cao" userId="S::act7248@ads.northwestern.edu::6319d289-3b68-4a02-a4e4-a9a2ce94f4e2" providerId="AD" clId="Web-{9FE1F91D-A98C-4C7D-9F4E-AA15E84C4E85}" dt="2020-04-16T19:25:00.902" v="57"/>
          <ac:spMkLst>
            <pc:docMk/>
            <pc:sldMk cId="3076758947" sldId="267"/>
            <ac:spMk id="3" creationId="{A6CB0856-96B1-474A-AABB-419C6113DC32}"/>
          </ac:spMkLst>
        </pc:spChg>
        <pc:spChg chg="mod">
          <ac:chgData name="Alexander Cao" userId="S::act7248@ads.northwestern.edu::6319d289-3b68-4a02-a4e4-a9a2ce94f4e2" providerId="AD" clId="Web-{9FE1F91D-A98C-4C7D-9F4E-AA15E84C4E85}" dt="2020-04-16T19:27:41.590" v="152" actId="1076"/>
          <ac:spMkLst>
            <pc:docMk/>
            <pc:sldMk cId="3076758947" sldId="267"/>
            <ac:spMk id="4" creationId="{C7299889-D22B-4DF0-906E-72FA236DACA2}"/>
          </ac:spMkLst>
        </pc:spChg>
        <pc:spChg chg="mod">
          <ac:chgData name="Alexander Cao" userId="S::act7248@ads.northwestern.edu::6319d289-3b68-4a02-a4e4-a9a2ce94f4e2" providerId="AD" clId="Web-{9FE1F91D-A98C-4C7D-9F4E-AA15E84C4E85}" dt="2020-04-16T19:21:01.104" v="42" actId="20577"/>
          <ac:spMkLst>
            <pc:docMk/>
            <pc:sldMk cId="3076758947" sldId="267"/>
            <ac:spMk id="5" creationId="{B6F7185A-A908-4C46-B7EB-13762DD9F99D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19:28:37.809" v="170" actId="1076"/>
          <ac:spMkLst>
            <pc:docMk/>
            <pc:sldMk cId="3076758947" sldId="267"/>
            <ac:spMk id="15" creationId="{A06D21B4-91B5-4647-BA1E-648F60BD5BBD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19:29:01.356" v="182" actId="1076"/>
          <ac:spMkLst>
            <pc:docMk/>
            <pc:sldMk cId="3076758947" sldId="267"/>
            <ac:spMk id="20" creationId="{7B5C94E6-D477-4D50-A0B2-4C72EB6E5C69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19:33:50.513" v="281" actId="1076"/>
          <ac:spMkLst>
            <pc:docMk/>
            <pc:sldMk cId="3076758947" sldId="267"/>
            <ac:spMk id="26" creationId="{E1AA4C60-8DF3-4F98-8FCA-3F2D8D824286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20:12:32.617" v="1068" actId="1076"/>
          <ac:spMkLst>
            <pc:docMk/>
            <pc:sldMk cId="3076758947" sldId="267"/>
            <ac:spMk id="27" creationId="{08964DCE-B04E-49FD-BEDE-A2C66423CEC8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19:42:01.203" v="551" actId="20577"/>
          <ac:spMkLst>
            <pc:docMk/>
            <pc:sldMk cId="3076758947" sldId="267"/>
            <ac:spMk id="28" creationId="{F72A4A82-24F9-4DCC-A0D7-D05CE146BE46}"/>
          </ac:spMkLst>
        </pc:spChg>
        <pc:spChg chg="add del mod">
          <ac:chgData name="Alexander Cao" userId="S::act7248@ads.northwestern.edu::6319d289-3b68-4a02-a4e4-a9a2ce94f4e2" providerId="AD" clId="Web-{9FE1F91D-A98C-4C7D-9F4E-AA15E84C4E85}" dt="2020-04-16T19:41:00.890" v="507"/>
          <ac:spMkLst>
            <pc:docMk/>
            <pc:sldMk cId="3076758947" sldId="267"/>
            <ac:spMk id="31" creationId="{7AFC8DEE-0437-4499-B173-D07D25A13873}"/>
          </ac:spMkLst>
        </pc:spChg>
        <pc:spChg chg="add mod">
          <ac:chgData name="Alexander Cao" userId="S::act7248@ads.northwestern.edu::6319d289-3b68-4a02-a4e4-a9a2ce94f4e2" providerId="AD" clId="Web-{9FE1F91D-A98C-4C7D-9F4E-AA15E84C4E85}" dt="2020-04-16T20:14:32.602" v="1073" actId="20577"/>
          <ac:spMkLst>
            <pc:docMk/>
            <pc:sldMk cId="3076758947" sldId="267"/>
            <ac:spMk id="36" creationId="{D0C49F62-2F36-4AE2-BCCD-45FDE79EE74F}"/>
          </ac:spMkLst>
        </pc:spChg>
        <pc:spChg chg="add del mod">
          <ac:chgData name="Alexander Cao" userId="S::act7248@ads.northwestern.edu::6319d289-3b68-4a02-a4e4-a9a2ce94f4e2" providerId="AD" clId="Web-{9FE1F91D-A98C-4C7D-9F4E-AA15E84C4E85}" dt="2020-04-16T19:51:21.221" v="868"/>
          <ac:spMkLst>
            <pc:docMk/>
            <pc:sldMk cId="3076758947" sldId="267"/>
            <ac:spMk id="37" creationId="{FE677150-D689-4C10-8C4F-EA9F2CF1194D}"/>
          </ac:spMkLst>
        </pc:spChg>
        <pc:picChg chg="add mod">
          <ac:chgData name="Alexander Cao" userId="S::act7248@ads.northwestern.edu::6319d289-3b68-4a02-a4e4-a9a2ce94f4e2" providerId="AD" clId="Web-{9FE1F91D-A98C-4C7D-9F4E-AA15E84C4E85}" dt="2020-04-16T19:28:23.715" v="162" actId="14100"/>
          <ac:picMkLst>
            <pc:docMk/>
            <pc:sldMk cId="3076758947" sldId="267"/>
            <ac:picMk id="6" creationId="{87A12AB4-F668-42C2-BEC6-1A23C6A5C0EF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28:27.059" v="164" actId="14100"/>
          <ac:picMkLst>
            <pc:docMk/>
            <pc:sldMk cId="3076758947" sldId="267"/>
            <ac:picMk id="8" creationId="{95653C93-CD67-4D94-A4D7-EDFA18B4DDD0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28:31.902" v="167" actId="14100"/>
          <ac:picMkLst>
            <pc:docMk/>
            <pc:sldMk cId="3076758947" sldId="267"/>
            <ac:picMk id="10" creationId="{B8EC00AE-8DE0-44AB-9D8D-9AC28F3BA4B0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53:25.253" v="961" actId="14100"/>
          <ac:picMkLst>
            <pc:docMk/>
            <pc:sldMk cId="3076758947" sldId="267"/>
            <ac:picMk id="12" creationId="{CFDA9646-A8A8-4605-B62E-7D8D98922B1F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28:41.559" v="172" actId="14100"/>
          <ac:picMkLst>
            <pc:docMk/>
            <pc:sldMk cId="3076758947" sldId="267"/>
            <ac:picMk id="16" creationId="{006ECB7C-7FE3-4AF2-972B-E96ABBA0BCF6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56:16.847" v="1060" actId="14100"/>
          <ac:picMkLst>
            <pc:docMk/>
            <pc:sldMk cId="3076758947" sldId="267"/>
            <ac:picMk id="18" creationId="{021A99B7-79D9-4756-A454-16F920B10F9B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55:50.503" v="1058" actId="1076"/>
          <ac:picMkLst>
            <pc:docMk/>
            <pc:sldMk cId="3076758947" sldId="267"/>
            <ac:picMk id="21" creationId="{DC507977-F628-4C7B-AD5D-9EFFC665A107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35:48.889" v="333" actId="14100"/>
          <ac:picMkLst>
            <pc:docMk/>
            <pc:sldMk cId="3076758947" sldId="267"/>
            <ac:picMk id="23" creationId="{9F5FDC3B-9A9C-4774-93BC-FE14E961F4F9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20:12:36.898" v="1069" actId="1076"/>
          <ac:picMkLst>
            <pc:docMk/>
            <pc:sldMk cId="3076758947" sldId="267"/>
            <ac:picMk id="29" creationId="{6C45E8BF-3EBA-41CA-BA12-9ACAB11A968B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20:12:42.648" v="1070" actId="1076"/>
          <ac:picMkLst>
            <pc:docMk/>
            <pc:sldMk cId="3076758947" sldId="267"/>
            <ac:picMk id="32" creationId="{03C5B7B4-67F2-461E-8BE2-8A257C5DDD9A}"/>
          </ac:picMkLst>
        </pc:picChg>
        <pc:picChg chg="add mod">
          <ac:chgData name="Alexander Cao" userId="S::act7248@ads.northwestern.edu::6319d289-3b68-4a02-a4e4-a9a2ce94f4e2" providerId="AD" clId="Web-{9FE1F91D-A98C-4C7D-9F4E-AA15E84C4E85}" dt="2020-04-16T19:46:25.595" v="562" actId="1076"/>
          <ac:picMkLst>
            <pc:docMk/>
            <pc:sldMk cId="3076758947" sldId="267"/>
            <ac:picMk id="34" creationId="{B41E21FB-426E-41A1-B141-1F49946A5D5B}"/>
          </ac:picMkLst>
        </pc:picChg>
      </pc:sldChg>
    </pc:docChg>
  </pc:docChgLst>
  <pc:docChgLst>
    <pc:chgData name="Ye Xue" userId="S::yxe836@ads.northwestern.edu::8a448193-bd83-44f3-b583-a126d0eb4946" providerId="AD" clId="Web-{64C65897-C360-4E28-AB9F-31B0F6FCDF2A}"/>
    <pc:docChg chg="addSld modSld">
      <pc:chgData name="Ye Xue" userId="S::yxe836@ads.northwestern.edu::8a448193-bd83-44f3-b583-a126d0eb4946" providerId="AD" clId="Web-{64C65897-C360-4E28-AB9F-31B0F6FCDF2A}" dt="2020-04-16T20:59:19.156" v="748" actId="1076"/>
      <pc:docMkLst>
        <pc:docMk/>
      </pc:docMkLst>
      <pc:sldChg chg="addSp delSp modSp new">
        <pc:chgData name="Ye Xue" userId="S::yxe836@ads.northwestern.edu::8a448193-bd83-44f3-b583-a126d0eb4946" providerId="AD" clId="Web-{64C65897-C360-4E28-AB9F-31B0F6FCDF2A}" dt="2020-04-16T20:59:19.156" v="748" actId="1076"/>
        <pc:sldMkLst>
          <pc:docMk/>
          <pc:sldMk cId="1763373347" sldId="277"/>
        </pc:sldMkLst>
        <pc:spChg chg="mod">
          <ac:chgData name="Ye Xue" userId="S::yxe836@ads.northwestern.edu::8a448193-bd83-44f3-b583-a126d0eb4946" providerId="AD" clId="Web-{64C65897-C360-4E28-AB9F-31B0F6FCDF2A}" dt="2020-04-16T20:56:19.764" v="724" actId="20577"/>
          <ac:spMkLst>
            <pc:docMk/>
            <pc:sldMk cId="1763373347" sldId="277"/>
            <ac:spMk id="3" creationId="{C27D305D-7C2D-41C6-BFB3-D59594B194E0}"/>
          </ac:spMkLst>
        </pc:spChg>
        <pc:spChg chg="add del mod">
          <ac:chgData name="Ye Xue" userId="S::yxe836@ads.northwestern.edu::8a448193-bd83-44f3-b583-a126d0eb4946" providerId="AD" clId="Web-{64C65897-C360-4E28-AB9F-31B0F6FCDF2A}" dt="2020-04-16T20:56:55.311" v="731" actId="20577"/>
          <ac:spMkLst>
            <pc:docMk/>
            <pc:sldMk cId="1763373347" sldId="277"/>
            <ac:spMk id="4" creationId="{8853DC72-A981-4B75-BCB8-C3F30C0B569D}"/>
          </ac:spMkLst>
        </pc:spChg>
        <pc:spChg chg="mod">
          <ac:chgData name="Ye Xue" userId="S::yxe836@ads.northwestern.edu::8a448193-bd83-44f3-b583-a126d0eb4946" providerId="AD" clId="Web-{64C65897-C360-4E28-AB9F-31B0F6FCDF2A}" dt="2020-04-16T20:25:02.575" v="43" actId="20577"/>
          <ac:spMkLst>
            <pc:docMk/>
            <pc:sldMk cId="1763373347" sldId="277"/>
            <ac:spMk id="5" creationId="{BF5C67D5-01CE-458D-A1C7-276A059B97F1}"/>
          </ac:spMkLst>
        </pc:spChg>
        <pc:spChg chg="add del mod">
          <ac:chgData name="Ye Xue" userId="S::yxe836@ads.northwestern.edu::8a448193-bd83-44f3-b583-a126d0eb4946" providerId="AD" clId="Web-{64C65897-C360-4E28-AB9F-31B0F6FCDF2A}" dt="2020-04-16T20:23:27.981" v="36"/>
          <ac:spMkLst>
            <pc:docMk/>
            <pc:sldMk cId="1763373347" sldId="277"/>
            <ac:spMk id="6" creationId="{80AFBE23-D1A6-44F0-9F56-343A7A821372}"/>
          </ac:spMkLst>
        </pc:spChg>
        <pc:spChg chg="add mod">
          <ac:chgData name="Ye Xue" userId="S::yxe836@ads.northwestern.edu::8a448193-bd83-44f3-b583-a126d0eb4946" providerId="AD" clId="Web-{64C65897-C360-4E28-AB9F-31B0F6FCDF2A}" dt="2020-04-16T20:31:50.501" v="265" actId="20577"/>
          <ac:spMkLst>
            <pc:docMk/>
            <pc:sldMk cId="1763373347" sldId="277"/>
            <ac:spMk id="9" creationId="{8973D3A2-6F99-4CBF-8620-B32F9193C3FE}"/>
          </ac:spMkLst>
        </pc:spChg>
        <pc:spChg chg="add del mod">
          <ac:chgData name="Ye Xue" userId="S::yxe836@ads.northwestern.edu::8a448193-bd83-44f3-b583-a126d0eb4946" providerId="AD" clId="Web-{64C65897-C360-4E28-AB9F-31B0F6FCDF2A}" dt="2020-04-16T20:34:39.346" v="309"/>
          <ac:spMkLst>
            <pc:docMk/>
            <pc:sldMk cId="1763373347" sldId="277"/>
            <ac:spMk id="10" creationId="{E23EA868-60B2-421F-9D20-12AF13E51150}"/>
          </ac:spMkLst>
        </pc:spChg>
        <pc:spChg chg="add del mod">
          <ac:chgData name="Ye Xue" userId="S::yxe836@ads.northwestern.edu::8a448193-bd83-44f3-b583-a126d0eb4946" providerId="AD" clId="Web-{64C65897-C360-4E28-AB9F-31B0F6FCDF2A}" dt="2020-04-16T20:50:32.183" v="580"/>
          <ac:spMkLst>
            <pc:docMk/>
            <pc:sldMk cId="1763373347" sldId="277"/>
            <ac:spMk id="29" creationId="{127692D2-0B9C-40DB-A9CD-2188C375425F}"/>
          </ac:spMkLst>
        </pc:spChg>
        <pc:graphicFrameChg chg="add del">
          <ac:chgData name="Ye Xue" userId="S::yxe836@ads.northwestern.edu::8a448193-bd83-44f3-b583-a126d0eb4946" providerId="AD" clId="Web-{64C65897-C360-4E28-AB9F-31B0F6FCDF2A}" dt="2020-04-16T20:51:29.433" v="585"/>
          <ac:graphicFrameMkLst>
            <pc:docMk/>
            <pc:sldMk cId="1763373347" sldId="277"/>
            <ac:graphicFrameMk id="7" creationId="{8D498066-DFF1-4EA1-94F6-ECB90447299F}"/>
          </ac:graphicFrameMkLst>
        </pc:graphicFrameChg>
        <pc:picChg chg="add del mod">
          <ac:chgData name="Ye Xue" userId="S::yxe836@ads.northwestern.edu::8a448193-bd83-44f3-b583-a126d0eb4946" providerId="AD" clId="Web-{64C65897-C360-4E28-AB9F-31B0F6FCDF2A}" dt="2020-04-16T20:31:49.126" v="263"/>
          <ac:picMkLst>
            <pc:docMk/>
            <pc:sldMk cId="1763373347" sldId="277"/>
            <ac:picMk id="7" creationId="{6A9DEB84-CED2-4860-9D1A-3E2DB77629A5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7:51.796" v="743" actId="14100"/>
          <ac:picMkLst>
            <pc:docMk/>
            <pc:sldMk cId="1763373347" sldId="277"/>
            <ac:picMk id="11" creationId="{83375ACA-9EEC-4E4A-BC22-CD8ADFBCB5E5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7:28.030" v="739" actId="1076"/>
          <ac:picMkLst>
            <pc:docMk/>
            <pc:sldMk cId="1763373347" sldId="277"/>
            <ac:picMk id="13" creationId="{85829321-F663-4C20-95D0-D2E7242CEDBB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7:35.640" v="741" actId="1076"/>
          <ac:picMkLst>
            <pc:docMk/>
            <pc:sldMk cId="1763373347" sldId="277"/>
            <ac:picMk id="15" creationId="{7FE2E649-CA7C-4933-B4D8-447AB9FDAC7E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37:24.910" v="390"/>
          <ac:picMkLst>
            <pc:docMk/>
            <pc:sldMk cId="1763373347" sldId="277"/>
            <ac:picMk id="17" creationId="{9001ADF9-CF4F-4B54-983B-F52DEF1011DF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44:16.976" v="469" actId="14100"/>
          <ac:picMkLst>
            <pc:docMk/>
            <pc:sldMk cId="1763373347" sldId="277"/>
            <ac:picMk id="19" creationId="{453BE33A-70A4-46DF-A4E7-DCA51E1EAED2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42:06.116" v="420"/>
          <ac:picMkLst>
            <pc:docMk/>
            <pc:sldMk cId="1763373347" sldId="277"/>
            <ac:picMk id="21" creationId="{3FEAF655-65B1-4B57-B3AD-54EA38AB1B2D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5:23.092" v="714" actId="1076"/>
          <ac:picMkLst>
            <pc:docMk/>
            <pc:sldMk cId="1763373347" sldId="277"/>
            <ac:picMk id="23" creationId="{2B5F5104-8EAA-42E5-BF2E-DA87BC59CF80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50:30.855" v="579"/>
          <ac:picMkLst>
            <pc:docMk/>
            <pc:sldMk cId="1763373347" sldId="277"/>
            <ac:picMk id="25" creationId="{F7A60828-EC47-4AB6-8913-EFAD0F5A700D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5:32.811" v="717" actId="1076"/>
          <ac:picMkLst>
            <pc:docMk/>
            <pc:sldMk cId="1763373347" sldId="277"/>
            <ac:picMk id="27" creationId="{E6E3FD74-5A4F-45DD-BEE1-CBA2804E2513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50:42.042" v="583"/>
          <ac:picMkLst>
            <pc:docMk/>
            <pc:sldMk cId="1763373347" sldId="277"/>
            <ac:picMk id="30" creationId="{32242683-10D2-4B7E-9925-7EB492F56429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59:07.469" v="746"/>
          <ac:picMkLst>
            <pc:docMk/>
            <pc:sldMk cId="1763373347" sldId="277"/>
            <ac:picMk id="50" creationId="{F3CFC5FB-6AB4-4021-9F89-38DCF0697CD6}"/>
          </ac:picMkLst>
        </pc:picChg>
        <pc:picChg chg="add del mod">
          <ac:chgData name="Ye Xue" userId="S::yxe836@ads.northwestern.edu::8a448193-bd83-44f3-b583-a126d0eb4946" providerId="AD" clId="Web-{64C65897-C360-4E28-AB9F-31B0F6FCDF2A}" dt="2020-04-16T20:53:30.544" v="687"/>
          <ac:picMkLst>
            <pc:docMk/>
            <pc:sldMk cId="1763373347" sldId="277"/>
            <ac:picMk id="53" creationId="{C84FE1A3-6256-4849-8247-AAB4C9D57B6B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5:29.592" v="716" actId="1076"/>
          <ac:picMkLst>
            <pc:docMk/>
            <pc:sldMk cId="1763373347" sldId="277"/>
            <ac:picMk id="55" creationId="{2A9C15F9-8526-4F1C-AD6F-6AEF06D2E76A}"/>
          </ac:picMkLst>
        </pc:picChg>
        <pc:picChg chg="add mod">
          <ac:chgData name="Ye Xue" userId="S::yxe836@ads.northwestern.edu::8a448193-bd83-44f3-b583-a126d0eb4946" providerId="AD" clId="Web-{64C65897-C360-4E28-AB9F-31B0F6FCDF2A}" dt="2020-04-16T20:59:19.156" v="748" actId="1076"/>
          <ac:picMkLst>
            <pc:docMk/>
            <pc:sldMk cId="1763373347" sldId="277"/>
            <ac:picMk id="57" creationId="{E412F33B-CC99-4386-8705-A2D4BCE86B0D}"/>
          </ac:picMkLst>
        </pc:picChg>
        <pc:cxnChg chg="add mod">
          <ac:chgData name="Ye Xue" userId="S::yxe836@ads.northwestern.edu::8a448193-bd83-44f3-b583-a126d0eb4946" providerId="AD" clId="Web-{64C65897-C360-4E28-AB9F-31B0F6FCDF2A}" dt="2020-04-16T20:55:49.889" v="718" actId="14100"/>
          <ac:cxnSpMkLst>
            <pc:docMk/>
            <pc:sldMk cId="1763373347" sldId="277"/>
            <ac:cxnSpMk id="52" creationId="{9EA0D3F8-2D5D-4D08-91C6-F89A3871F5B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366D-2BB1-1D44-A920-38772E07476C}" type="datetime1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69C83-0A30-2C4F-9AA5-F534E6C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3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BFF33-8740-884E-9117-8CE82C098C33}" type="datetime1">
              <a:rPr lang="en-US" smtClean="0"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9E779-BDB2-2A4A-A72C-484C260D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22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26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43999" cy="1162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-rul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3" b="36625"/>
          <a:stretch/>
        </p:blipFill>
        <p:spPr>
          <a:xfrm>
            <a:off x="1" y="4887618"/>
            <a:ext cx="9143997" cy="255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028" y="417786"/>
            <a:ext cx="7608972" cy="2334610"/>
          </a:xfrm>
        </p:spPr>
        <p:txBody>
          <a:bodyPr bIns="91440" anchor="b">
            <a:noAutofit/>
          </a:bodyPr>
          <a:lstStyle>
            <a:lvl1pPr>
              <a:lnSpc>
                <a:spcPct val="85000"/>
              </a:lnSpc>
              <a:defRPr sz="4800" b="0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028" y="2935454"/>
            <a:ext cx="6999372" cy="112986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8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73027" y="4015433"/>
            <a:ext cx="3502640" cy="584200"/>
          </a:xfrm>
          <a:ln>
            <a:noFill/>
          </a:ln>
        </p:spPr>
        <p:txBody>
          <a:bodyPr lIns="0" rIns="0" anchor="b" anchorCtr="0">
            <a:normAutofit/>
          </a:bodyPr>
          <a:lstStyle>
            <a:lvl1pPr marL="0" indent="0"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Name and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43933" y="152399"/>
            <a:ext cx="8856134" cy="449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92032E4-6690-034D-B632-0D2F23265F17}" type="datetime1">
              <a:rPr lang="en-US" smtClean="0"/>
              <a:t>4/17/20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tems with Optional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4816" y="4016687"/>
            <a:ext cx="6752895" cy="353943"/>
          </a:xfrm>
          <a:noFill/>
        </p:spPr>
        <p:txBody>
          <a:bodyPr wrap="square" lIns="182880" tIns="45720" bIns="9144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85380" y="717679"/>
            <a:ext cx="41148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6"/>
          </p:nvPr>
        </p:nvSpPr>
        <p:spPr>
          <a:xfrm>
            <a:off x="4643817" y="717679"/>
            <a:ext cx="41148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C74DB1E-1B1D-A847-AE27-7F26B9968875}" type="datetime1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</p:spTree>
    <p:extLst>
      <p:ext uri="{BB962C8B-B14F-4D97-AF65-F5344CB8AC3E}">
        <p14:creationId xmlns:p14="http://schemas.microsoft.com/office/powerpoint/2010/main" val="149830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tem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453992" y="465138"/>
            <a:ext cx="2636343" cy="3997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8"/>
          </p:nvPr>
        </p:nvSpPr>
        <p:spPr>
          <a:xfrm>
            <a:off x="6045197" y="465137"/>
            <a:ext cx="2637216" cy="3997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9"/>
          </p:nvPr>
        </p:nvSpPr>
        <p:spPr>
          <a:xfrm>
            <a:off x="3251200" y="465138"/>
            <a:ext cx="2641600" cy="3997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7BDF4C6-1355-6B4D-B8E2-E3E0FA39C5D3}" type="datetime1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</p:spTree>
    <p:extLst>
      <p:ext uri="{BB962C8B-B14F-4D97-AF65-F5344CB8AC3E}">
        <p14:creationId xmlns:p14="http://schemas.microsoft.com/office/powerpoint/2010/main" val="266160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4817532"/>
            <a:ext cx="9144000" cy="325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2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399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9579" y="693682"/>
            <a:ext cx="6999372" cy="2807576"/>
          </a:xfrm>
        </p:spPr>
        <p:txBody>
          <a:bodyPr bIns="91440" anchor="ctr" anchorCtr="0">
            <a:noAutofit/>
          </a:bodyPr>
          <a:lstStyle>
            <a:lvl1pPr algn="ctr">
              <a:lnSpc>
                <a:spcPct val="85000"/>
              </a:lnSpc>
              <a:defRPr sz="4000" b="0" cap="none" spc="0">
                <a:solidFill>
                  <a:schemeClr val="tx1"/>
                </a:solidFill>
                <a:latin typeface="+mj-lt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06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49632"/>
            <a:ext cx="7958667" cy="4296968"/>
          </a:xfrm>
        </p:spPr>
        <p:txBody>
          <a:bodyPr anchor="ctr" anchorCtr="0"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824E-2D07-E44F-B655-935D4867B667}" type="datetime1">
              <a:rPr lang="en-US" smtClean="0"/>
              <a:t>4/17/20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0932" y="1024466"/>
            <a:ext cx="6126480" cy="2633134"/>
          </a:xfrm>
          <a:solidFill>
            <a:schemeClr val="accent1"/>
          </a:solidFill>
        </p:spPr>
        <p:txBody>
          <a:bodyPr lIns="365760" tIns="137160" rIns="365760" bIns="182880" anchor="ctr" anchorCtr="0">
            <a:noAutofit/>
          </a:bodyPr>
          <a:lstStyle>
            <a:lvl1pPr algn="ctr">
              <a:lnSpc>
                <a:spcPct val="90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F476-CCE4-A04E-BBA4-30B37F409D1C}" type="datetime1">
              <a:rPr lang="en-US" smtClean="0"/>
              <a:t>4/17/20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0932" y="1024466"/>
            <a:ext cx="6126480" cy="2633134"/>
          </a:xfrm>
          <a:solidFill>
            <a:schemeClr val="accent3"/>
          </a:solidFill>
        </p:spPr>
        <p:txBody>
          <a:bodyPr lIns="365760" tIns="137160" rIns="365760" bIns="182880" anchor="ctr" anchorCtr="0">
            <a:noAutofit/>
          </a:bodyPr>
          <a:lstStyle>
            <a:lvl1pPr algn="ctr">
              <a:lnSpc>
                <a:spcPct val="90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9ED6-99AC-CC4A-A32C-DA5741FAFD43}" type="datetime1">
              <a:rPr lang="en-US" smtClean="0"/>
              <a:t>4/17/20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2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398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228599"/>
            <a:ext cx="8686800" cy="43891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1394" y="1109132"/>
            <a:ext cx="7088909" cy="2463801"/>
          </a:xfrm>
          <a:noFill/>
          <a:ln>
            <a:noFill/>
          </a:ln>
          <a:effectLst/>
        </p:spPr>
        <p:txBody>
          <a:bodyPr lIns="365760" tIns="137160" rIns="365760" bIns="182880" anchor="ctr" anchorCtr="0">
            <a:noAutofit/>
          </a:bodyPr>
          <a:lstStyle>
            <a:lvl1pPr algn="ctr">
              <a:lnSpc>
                <a:spcPct val="85000"/>
              </a:lnSpc>
              <a:defRPr sz="4000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D212-8B5D-4147-8B4C-721C69C53361}" type="datetime1">
              <a:rPr lang="en-US" smtClean="0"/>
              <a:t>4/17/20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26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4648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9632"/>
            <a:ext cx="7992533" cy="4296968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AA7B11-34FC-3645-80D2-B96DF24290AD}" type="datetime1">
              <a:rPr lang="en-US" smtClean="0"/>
              <a:t>4/17/20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3999" cy="116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74963" r="11175" b="9886"/>
          <a:stretch/>
        </p:blipFill>
        <p:spPr>
          <a:xfrm>
            <a:off x="0" y="4342486"/>
            <a:ext cx="9143999" cy="3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397766" cy="33444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CF09-8655-D54F-BE4F-0157B8E33462}" type="datetime1">
              <a:rPr lang="en-US" smtClean="0"/>
              <a:t>4/17/20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A17F553-510F-C648-A938-2FABEFE3C27E}" type="datetime1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75270"/>
            <a:ext cx="8397766" cy="35222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294885"/>
            <a:ext cx="8703733" cy="670315"/>
          </a:xfrm>
          <a:custGeom>
            <a:avLst/>
            <a:gdLst>
              <a:gd name="connsiteX0" fmla="*/ 0 w 8703733"/>
              <a:gd name="connsiteY0" fmla="*/ 0 h 602584"/>
              <a:gd name="connsiteX1" fmla="*/ 8703733 w 8703733"/>
              <a:gd name="connsiteY1" fmla="*/ 0 h 602584"/>
              <a:gd name="connsiteX2" fmla="*/ 8703733 w 8703733"/>
              <a:gd name="connsiteY2" fmla="*/ 602584 h 602584"/>
              <a:gd name="connsiteX3" fmla="*/ 0 w 8703733"/>
              <a:gd name="connsiteY3" fmla="*/ 602584 h 602584"/>
              <a:gd name="connsiteX4" fmla="*/ 0 w 8703733"/>
              <a:gd name="connsiteY4" fmla="*/ 0 h 602584"/>
              <a:gd name="connsiteX0" fmla="*/ 0 w 8703733"/>
              <a:gd name="connsiteY0" fmla="*/ 0 h 602584"/>
              <a:gd name="connsiteX1" fmla="*/ 8252883 w 8703733"/>
              <a:gd name="connsiteY1" fmla="*/ 0 h 602584"/>
              <a:gd name="connsiteX2" fmla="*/ 8703733 w 8703733"/>
              <a:gd name="connsiteY2" fmla="*/ 602584 h 602584"/>
              <a:gd name="connsiteX3" fmla="*/ 0 w 8703733"/>
              <a:gd name="connsiteY3" fmla="*/ 602584 h 602584"/>
              <a:gd name="connsiteX4" fmla="*/ 0 w 8703733"/>
              <a:gd name="connsiteY4" fmla="*/ 0 h 60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3733" h="602584">
                <a:moveTo>
                  <a:pt x="0" y="0"/>
                </a:moveTo>
                <a:lnTo>
                  <a:pt x="8252883" y="0"/>
                </a:lnTo>
                <a:lnTo>
                  <a:pt x="8703733" y="602584"/>
                </a:lnTo>
                <a:lnTo>
                  <a:pt x="0" y="6025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287"/>
            <a:ext cx="8397766" cy="602584"/>
          </a:xfr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6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34533"/>
            <a:ext cx="3992179" cy="3403600"/>
          </a:xfrm>
        </p:spPr>
        <p:txBody>
          <a:bodyPr/>
          <a:lstStyle>
            <a:lvl1pPr>
              <a:defRPr>
                <a:solidFill>
                  <a:srgbClr val="444444"/>
                </a:solidFill>
              </a:defRPr>
            </a:lvl1pPr>
            <a:lvl2pPr>
              <a:defRPr>
                <a:solidFill>
                  <a:srgbClr val="444444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94622" y="1134533"/>
            <a:ext cx="3992179" cy="3403600"/>
          </a:xfrm>
        </p:spPr>
        <p:txBody>
          <a:bodyPr/>
          <a:lstStyle>
            <a:lvl1pPr>
              <a:defRPr>
                <a:solidFill>
                  <a:srgbClr val="444444"/>
                </a:solidFill>
              </a:defRPr>
            </a:lvl1pPr>
            <a:lvl2pPr>
              <a:defRPr>
                <a:solidFill>
                  <a:srgbClr val="444444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rgbClr val="444444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3EC9F1-1B6A-B540-AD95-EDB13F7CFE9D}" type="datetime1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</p:spTree>
    <p:extLst>
      <p:ext uri="{BB962C8B-B14F-4D97-AF65-F5344CB8AC3E}">
        <p14:creationId xmlns:p14="http://schemas.microsoft.com/office/powerpoint/2010/main" val="290824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9144000" cy="31919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0216"/>
            <a:ext cx="8397766" cy="8211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4086"/>
            <a:ext cx="8397766" cy="3218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45001" y="4759656"/>
            <a:ext cx="338664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100" b="0" i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8405091" y="4536930"/>
            <a:ext cx="59381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3EB1-90C9-2E42-8F3F-19C0B0EC83B6}" type="datetime1">
              <a:rPr lang="en-US" smtClean="0"/>
              <a:t>4/17/20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5740406" y="4758863"/>
            <a:ext cx="325849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Luck and ML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1" r:id="rId3"/>
    <p:sldLayoutId id="2147483672" r:id="rId4"/>
    <p:sldLayoutId id="2147483673" r:id="rId5"/>
    <p:sldLayoutId id="2147483670" r:id="rId6"/>
    <p:sldLayoutId id="2147483650" r:id="rId7"/>
    <p:sldLayoutId id="2147483667" r:id="rId8"/>
    <p:sldLayoutId id="2147483662" r:id="rId9"/>
    <p:sldLayoutId id="2147483657" r:id="rId10"/>
    <p:sldLayoutId id="2147483666" r:id="rId11"/>
    <p:sldLayoutId id="2147483665" r:id="rId12"/>
    <p:sldLayoutId id="2147483669" r:id="rId13"/>
    <p:sldLayoutId id="2147483661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cap="none" spc="-100" normalizeH="0" baseline="0">
          <a:solidFill>
            <a:schemeClr val="tx2"/>
          </a:solidFill>
          <a:effectLst/>
          <a:latin typeface="+mn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100000"/>
        <a:buFont typeface="Wingdings" charset="2"/>
        <a:buChar char="§"/>
        <a:defRPr sz="19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Luck, Machine learning and IEMS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You do need all three of them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Diego Klabjan and his research team</a:t>
            </a:r>
          </a:p>
        </p:txBody>
      </p:sp>
    </p:spTree>
    <p:extLst>
      <p:ext uri="{BB962C8B-B14F-4D97-AF65-F5344CB8AC3E}">
        <p14:creationId xmlns:p14="http://schemas.microsoft.com/office/powerpoint/2010/main" val="9776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A697-3EEE-174C-8EDE-054D9F3C2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BA2BF-9A1D-C142-8BB4-42E8FE5EF1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33B2E7D-1DBE-2044-80A5-E877863601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sz="1400" dirty="0"/>
                  <a:t>Pruning neurons from the original network to obtain a smaller network</a:t>
                </a:r>
              </a:p>
              <a:p>
                <a:pPr lvl="1"/>
                <a:r>
                  <a:rPr lang="en-US" sz="1100" dirty="0">
                    <a:cs typeface="Arial"/>
                  </a:rPr>
                  <a:t>Small network flat local minima</a:t>
                </a:r>
              </a:p>
              <a:p>
                <a:pPr lvl="1"/>
                <a:r>
                  <a:rPr lang="en-US" sz="1100" dirty="0">
                    <a:cs typeface="Arial"/>
                  </a:rPr>
                  <a:t>Generalizes better</a:t>
                </a:r>
              </a:p>
              <a:p>
                <a:r>
                  <a:rPr lang="en-US" sz="1400" dirty="0">
                    <a:cs typeface="Arial"/>
                  </a:rPr>
                  <a:t>Flatness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≈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1400" dirty="0">
                    <a:cs typeface="Arial"/>
                  </a:rPr>
                  <a:t>spectral radius of Hessian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≈</m:t>
                    </m:r>
                  </m:oMath>
                </a14:m>
                <a:r>
                  <a:rPr lang="en-US" sz="1400" dirty="0">
                    <a:cs typeface="Arial"/>
                  </a:rPr>
                  <a:t> KFAC</a:t>
                </a:r>
              </a:p>
              <a:p>
                <a:endParaRPr lang="en-US" sz="1400" dirty="0">
                  <a:cs typeface="Arial"/>
                </a:endParaRPr>
              </a:p>
              <a:p>
                <a:pPr marL="0" indent="0">
                  <a:buNone/>
                </a:pPr>
                <a:endParaRPr lang="en-US" dirty="0">
                  <a:cs typeface="Arial"/>
                </a:endParaRPr>
              </a:p>
              <a:p>
                <a:endParaRPr lang="en-US" dirty="0">
                  <a:cs typeface="Arial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33B2E7D-1DBE-2044-80A5-E877863601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BC369AE0-20C0-BF48-B51F-9CB36EBB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cs typeface="Arial"/>
              </a:rPr>
              <a:t>Network Compression with Kronecker Factored Approximate Curvature</a:t>
            </a:r>
          </a:p>
        </p:txBody>
      </p:sp>
      <p:pic>
        <p:nvPicPr>
          <p:cNvPr id="2" name="Picture 6" descr="A close up of a mans face&#10;&#10;Description generated with very high confidence">
            <a:extLst>
              <a:ext uri="{FF2B5EF4-FFF2-40B4-BE49-F238E27FC236}">
                <a16:creationId xmlns:a16="http://schemas.microsoft.com/office/drawing/2014/main" id="{4F2755E5-88AF-402B-83BB-C98357207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11" y="2767555"/>
            <a:ext cx="3032311" cy="164778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A4DD77C-1FD5-441E-8532-2ED586B35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90" y="2737732"/>
            <a:ext cx="2743200" cy="1770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470C89-38EB-42AD-AD4D-A2784768CC80}"/>
              </a:ext>
            </a:extLst>
          </p:cNvPr>
          <p:cNvSpPr txBox="1"/>
          <p:nvPr/>
        </p:nvSpPr>
        <p:spPr>
          <a:xfrm>
            <a:off x="2056723" y="4528019"/>
            <a:ext cx="172122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Taken from </a:t>
            </a:r>
            <a:r>
              <a:rPr lang="en-US" sz="800" dirty="0" err="1"/>
              <a:t>Keskar</a:t>
            </a:r>
            <a:r>
              <a:rPr lang="en-US" sz="800" dirty="0"/>
              <a:t> et al. (2016)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C815A53-E6CE-4E6A-8EFB-9FC92FD66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983" y="2230516"/>
            <a:ext cx="3933264" cy="3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BCDDB3-67B6-4CB7-B54C-DECE5DD11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9DF34-27ED-4323-AED1-FB9DADEA65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  <a:endParaRPr lang="en-US" err="1"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3D3CDE-C885-476C-90E0-8688E74D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Boosting for Multi-Modal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2CB8DD-3AC1-8346-9EDB-C9F0C933C361}"/>
              </a:ext>
            </a:extLst>
          </p:cNvPr>
          <p:cNvGrpSpPr/>
          <p:nvPr/>
        </p:nvGrpSpPr>
        <p:grpSpPr>
          <a:xfrm>
            <a:off x="510376" y="2845505"/>
            <a:ext cx="2688283" cy="1107960"/>
            <a:chOff x="434850" y="2823629"/>
            <a:chExt cx="2688283" cy="1107960"/>
          </a:xfrm>
        </p:grpSpPr>
        <p:pic>
          <p:nvPicPr>
            <p:cNvPr id="13" name="Picture 13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3FBF028E-F4AA-4618-985A-384527C4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80" y="2831217"/>
              <a:ext cx="2605912" cy="110037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ECF206-89B9-433E-8979-D1A428672BD1}"/>
                </a:ext>
              </a:extLst>
            </p:cNvPr>
            <p:cNvSpPr/>
            <p:nvPr/>
          </p:nvSpPr>
          <p:spPr>
            <a:xfrm>
              <a:off x="434850" y="2823629"/>
              <a:ext cx="2688283" cy="110149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4EAA3C-FE8C-424C-8259-FC885D373B8A}"/>
              </a:ext>
            </a:extLst>
          </p:cNvPr>
          <p:cNvGrpSpPr/>
          <p:nvPr/>
        </p:nvGrpSpPr>
        <p:grpSpPr>
          <a:xfrm>
            <a:off x="510377" y="1656672"/>
            <a:ext cx="2688283" cy="554050"/>
            <a:chOff x="457200" y="1843458"/>
            <a:chExt cx="2688283" cy="554050"/>
          </a:xfrm>
        </p:grpSpPr>
        <p:pic>
          <p:nvPicPr>
            <p:cNvPr id="19" name="Picture 1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EFDBDBF5-B4AA-45E4-B155-82943C2B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284" y="1855799"/>
              <a:ext cx="2519708" cy="54170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50CA35-5060-4C98-8666-5C2E2E195E5F}"/>
                </a:ext>
              </a:extLst>
            </p:cNvPr>
            <p:cNvSpPr/>
            <p:nvPr/>
          </p:nvSpPr>
          <p:spPr>
            <a:xfrm>
              <a:off x="457200" y="1843458"/>
              <a:ext cx="2688283" cy="54915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B0E0BF-0498-C04D-9CE4-E4498D79E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9228"/>
            <a:ext cx="8397766" cy="3522290"/>
          </a:xfrm>
        </p:spPr>
        <p:txBody>
          <a:bodyPr/>
          <a:lstStyle/>
          <a:p>
            <a:r>
              <a:rPr lang="en-US" dirty="0"/>
              <a:t>First order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 order</a:t>
            </a:r>
          </a:p>
        </p:txBody>
      </p:sp>
      <p:pic>
        <p:nvPicPr>
          <p:cNvPr id="17" name="Picture 6" descr="A picture containing device, fruit&#10;&#10;Description generated with very high confidence">
            <a:extLst>
              <a:ext uri="{FF2B5EF4-FFF2-40B4-BE49-F238E27FC236}">
                <a16:creationId xmlns:a16="http://schemas.microsoft.com/office/drawing/2014/main" id="{FA99170E-AF55-0347-93FD-2863E41E2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896" y="1084174"/>
            <a:ext cx="5656306" cy="35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821439-D4E9-49CD-96EB-7A114DC64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02668" y="3845256"/>
            <a:ext cx="338664" cy="273844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C8602-C42A-4EEC-9AD9-1438B8085F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pic>
        <p:nvPicPr>
          <p:cNvPr id="6" name="Picture 6" descr="A picture containing sign, drawing&#10;&#10;Description generated with very high confidence">
            <a:extLst>
              <a:ext uri="{FF2B5EF4-FFF2-40B4-BE49-F238E27FC236}">
                <a16:creationId xmlns:a16="http://schemas.microsoft.com/office/drawing/2014/main" id="{EF610D28-9535-4D6B-B4E8-C3AADD067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057" y="1641033"/>
            <a:ext cx="2045505" cy="262174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3233F9-C9AA-4C0F-8C9C-947EA5143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>
                <a:ea typeface="+mn-lt"/>
                <a:cs typeface="+mn-lt"/>
              </a:rPr>
              <a:t>Data Extraction from Charts via Single Deep Neural Network</a:t>
            </a:r>
            <a:endParaRPr lang="en-US" sz="2400" dirty="0">
              <a:cs typeface="Arial"/>
            </a:endParaRPr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E013EC8-0F63-4B12-BFEE-461FA4C6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47" y="1641000"/>
            <a:ext cx="2171701" cy="2670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9AF16D-3810-4D75-8D38-DC37C1E59A8A}"/>
              </a:ext>
            </a:extLst>
          </p:cNvPr>
          <p:cNvSpPr/>
          <p:nvPr/>
        </p:nvSpPr>
        <p:spPr>
          <a:xfrm>
            <a:off x="6817397" y="3551092"/>
            <a:ext cx="489239" cy="6104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B0D9BC-A999-49D0-8ABA-E6254E878285}"/>
              </a:ext>
            </a:extLst>
          </p:cNvPr>
          <p:cNvGrpSpPr/>
          <p:nvPr/>
        </p:nvGrpSpPr>
        <p:grpSpPr>
          <a:xfrm>
            <a:off x="7038205" y="1516208"/>
            <a:ext cx="1896340" cy="1887682"/>
            <a:chOff x="7245061" y="1058142"/>
            <a:chExt cx="1896340" cy="1887682"/>
          </a:xfrm>
        </p:grpSpPr>
        <p:pic>
          <p:nvPicPr>
            <p:cNvPr id="10" name="Picture 10" descr="A picture containing chain&#10;&#10;Description generated with very high confidence">
              <a:extLst>
                <a:ext uri="{FF2B5EF4-FFF2-40B4-BE49-F238E27FC236}">
                  <a16:creationId xmlns:a16="http://schemas.microsoft.com/office/drawing/2014/main" id="{D45981EE-4991-45A9-8E12-C625313C6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3468" y="1116265"/>
              <a:ext cx="1760394" cy="182858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9979A9-3E76-489E-AC20-F6A3F02BD7E7}"/>
                </a:ext>
              </a:extLst>
            </p:cNvPr>
            <p:cNvSpPr/>
            <p:nvPr/>
          </p:nvSpPr>
          <p:spPr>
            <a:xfrm>
              <a:off x="7245061" y="1058142"/>
              <a:ext cx="1896340" cy="18876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0F7326E-6226-412A-83C9-DE8D2AF14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41" y="1034237"/>
            <a:ext cx="2743200" cy="39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2990F-2558-48CE-A90E-BEED3B220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1FFD6-94F0-44EC-B8C0-093DBC740A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64F15-70CF-4A44-8EE2-15E958DF8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Formulate planning and scheduling tasks in a manufacturing system as a multi-agent reinforcement learning problem</a:t>
            </a:r>
          </a:p>
          <a:p>
            <a:pPr lvl="1"/>
            <a:r>
              <a:rPr lang="en-US" dirty="0"/>
              <a:t>Higher level RL for daily demand</a:t>
            </a:r>
          </a:p>
          <a:p>
            <a:pPr lvl="1"/>
            <a:r>
              <a:rPr lang="en-US" dirty="0"/>
              <a:t>Lower level RL for scheduling</a:t>
            </a:r>
          </a:p>
          <a:p>
            <a:pPr lvl="2"/>
            <a:r>
              <a:rPr lang="en-US" dirty="0"/>
              <a:t>Multi agent</a:t>
            </a:r>
          </a:p>
          <a:p>
            <a:pPr lvl="2"/>
            <a:r>
              <a:rPr lang="en-US" dirty="0"/>
              <a:t>Each agent controls </a:t>
            </a:r>
          </a:p>
          <a:p>
            <a:pPr marL="914400" lvl="2" indent="0">
              <a:buNone/>
            </a:pPr>
            <a:r>
              <a:rPr lang="en-US" dirty="0"/>
              <a:t>    a group of machines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3238-44C8-4630-A19D-DA93AA50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Agile Production Planning by RL </a:t>
            </a:r>
            <a:endParaRPr lang="en-US" dirty="0">
              <a:cs typeface="Arial"/>
            </a:endParaRPr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0F7900-D40F-4C6B-9B42-B3BB7951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22" y="2441652"/>
            <a:ext cx="5044044" cy="21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9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130246-D30B-A24E-B2E7-35FE02A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Model serving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953C6-168A-6B48-B225-8EDB29EB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1D6AE-FE3B-D642-9859-AE519CFD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85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21D0E-654B-3741-B4D1-C7C0299B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03A8EF-363C-3442-AD19-D5E315B1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58F07-225E-B149-94BA-DEED8A05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054" y="428473"/>
            <a:ext cx="5462401" cy="4223862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3BDB07A3-51E9-5642-BC8A-C2693FC4B13F}"/>
              </a:ext>
            </a:extLst>
          </p:cNvPr>
          <p:cNvSpPr txBox="1">
            <a:spLocks/>
          </p:cNvSpPr>
          <p:nvPr/>
        </p:nvSpPr>
        <p:spPr>
          <a:xfrm>
            <a:off x="378305" y="2707448"/>
            <a:ext cx="2845558" cy="34732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Wingdings" charset="2"/>
              <a:buChar char="§"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dirty="0" err="1">
                <a:solidFill>
                  <a:schemeClr val="accent1"/>
                </a:solidFill>
              </a:rPr>
              <a:t>DEep</a:t>
            </a:r>
            <a:r>
              <a:rPr lang="en-US" sz="1400" b="1" dirty="0">
                <a:solidFill>
                  <a:schemeClr val="accent1"/>
                </a:solidFill>
              </a:rPr>
              <a:t> Learning </a:t>
            </a:r>
            <a:r>
              <a:rPr lang="en-US" sz="1400" b="1" dirty="0" err="1">
                <a:solidFill>
                  <a:schemeClr val="accent1"/>
                </a:solidFill>
              </a:rPr>
              <a:t>mOdel</a:t>
            </a:r>
            <a:r>
              <a:rPr lang="zh-CN" alt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>
                <a:solidFill>
                  <a:schemeClr val="accent1"/>
                </a:solidFill>
              </a:rPr>
              <a:t>Serving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983A8-AC6E-7048-8FAC-A2381475F403}"/>
              </a:ext>
            </a:extLst>
          </p:cNvPr>
          <p:cNvSpPr/>
          <p:nvPr/>
        </p:nvSpPr>
        <p:spPr>
          <a:xfrm>
            <a:off x="7643170" y="2789054"/>
            <a:ext cx="914400" cy="162712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3DA5B-2496-E949-A4F7-BF679596D6A0}"/>
              </a:ext>
            </a:extLst>
          </p:cNvPr>
          <p:cNvSpPr/>
          <p:nvPr/>
        </p:nvSpPr>
        <p:spPr>
          <a:xfrm>
            <a:off x="5472293" y="2129849"/>
            <a:ext cx="914400" cy="82111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7CAEEC-D43E-654B-9204-FEA10141260D}"/>
              </a:ext>
            </a:extLst>
          </p:cNvPr>
          <p:cNvSpPr/>
          <p:nvPr/>
        </p:nvSpPr>
        <p:spPr>
          <a:xfrm>
            <a:off x="5253036" y="2881108"/>
            <a:ext cx="914400" cy="81356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D8D86-8A4C-774B-A343-EF190D504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</p:spTree>
    <p:extLst>
      <p:ext uri="{BB962C8B-B14F-4D97-AF65-F5344CB8AC3E}">
        <p14:creationId xmlns:p14="http://schemas.microsoft.com/office/powerpoint/2010/main" val="29023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5067-B060-4B44-9B81-906D35A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Running Environments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B3026-5A3C-4345-9F59-DED0FE4B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E9120-7EAE-6A4D-95B7-61647ED5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F0EA69E-972D-C941-9A8D-BCA71EA8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4" y="1467485"/>
            <a:ext cx="5105102" cy="2208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BE4EE5-9EA8-A440-B9C1-20658A782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083" y="1845421"/>
            <a:ext cx="2957822" cy="14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5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EB664-0122-4C20-ABCF-337BD6293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57F79-66E4-4855-B70E-54BDC05308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FAF68-FDD4-46FC-9CE4-B931E41C6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ea typeface="+mj-lt"/>
                <a:cs typeface="+mj-lt"/>
              </a:rPr>
              <a:t>Incoming data distribution may change and causes performance degradation in model serving</a:t>
            </a:r>
            <a:endParaRPr lang="en-US" sz="1400" dirty="0">
              <a:cs typeface="Arial"/>
            </a:endParaRPr>
          </a:p>
          <a:p>
            <a:r>
              <a:rPr lang="en-US" sz="1400" dirty="0">
                <a:ea typeface="+mj-lt"/>
                <a:cs typeface="+mj-lt"/>
              </a:rPr>
              <a:t>Design drift detection algorithm</a:t>
            </a:r>
            <a:endParaRPr lang="en-US" sz="1400" dirty="0">
              <a:cs typeface="Arial"/>
            </a:endParaRPr>
          </a:p>
          <a:p>
            <a:pPr lvl="1">
              <a:buFont typeface="Wingdings" pitchFamily="34" charset="0"/>
              <a:buChar char="§"/>
            </a:pPr>
            <a:r>
              <a:rPr lang="en-US" sz="1200" dirty="0">
                <a:ea typeface="+mj-lt"/>
                <a:cs typeface="+mj-lt"/>
              </a:rPr>
              <a:t>Monitor model performance</a:t>
            </a:r>
            <a:endParaRPr lang="en-US" sz="1200" dirty="0">
              <a:cs typeface="Arial"/>
            </a:endParaRPr>
          </a:p>
          <a:p>
            <a:pPr lvl="1">
              <a:buFont typeface="Wingdings" pitchFamily="34" charset="0"/>
              <a:buChar char="§"/>
            </a:pPr>
            <a:r>
              <a:rPr lang="en-US" sz="1200" dirty="0">
                <a:ea typeface="+mj-lt"/>
                <a:cs typeface="+mj-lt"/>
              </a:rPr>
              <a:t>Decide if data has changed</a:t>
            </a:r>
            <a:endParaRPr lang="en-US" sz="1200" dirty="0">
              <a:cs typeface="Arial"/>
            </a:endParaRPr>
          </a:p>
          <a:p>
            <a:pPr lvl="1">
              <a:buFont typeface="Wingdings" pitchFamily="34" charset="0"/>
              <a:buChar char="§"/>
            </a:pPr>
            <a:r>
              <a:rPr lang="en-US" sz="1200" dirty="0">
                <a:ea typeface="+mj-lt"/>
                <a:cs typeface="+mj-lt"/>
              </a:rPr>
              <a:t>Data to be used to retraining</a:t>
            </a:r>
            <a:endParaRPr lang="en-US" sz="1200" dirty="0">
              <a:cs typeface="Arial"/>
            </a:endParaRPr>
          </a:p>
          <a:p>
            <a:r>
              <a:rPr lang="en-US" sz="1400" dirty="0">
                <a:ea typeface="+mj-lt"/>
                <a:cs typeface="+mj-lt"/>
              </a:rPr>
              <a:t>Ensemble of drift detection modules to ensure robustness</a:t>
            </a:r>
            <a:endParaRPr lang="en-US" sz="1100" dirty="0">
              <a:ea typeface="+mj-lt"/>
              <a:cs typeface="+mj-lt"/>
            </a:endParaRPr>
          </a:p>
          <a:p>
            <a:pPr lvl="1"/>
            <a:r>
              <a:rPr lang="en-US" sz="1200" dirty="0">
                <a:ea typeface="+mj-lt"/>
                <a:cs typeface="+mj-lt"/>
              </a:rPr>
              <a:t>Each score series has an independent drift detection mechanism</a:t>
            </a:r>
          </a:p>
          <a:p>
            <a:pPr lvl="1"/>
            <a:r>
              <a:rPr lang="en-US" sz="1100" dirty="0">
                <a:ea typeface="+mj-lt"/>
                <a:cs typeface="+mj-lt"/>
              </a:rPr>
              <a:t>Each series captures different characteristics of data, e.g. error rate</a:t>
            </a:r>
          </a:p>
          <a:p>
            <a:pPr lvl="1"/>
            <a:r>
              <a:rPr lang="en-US" sz="1100" dirty="0">
                <a:ea typeface="+mj-lt"/>
                <a:cs typeface="+mj-lt"/>
              </a:rPr>
              <a:t>Tailored majority voting to decide drift</a:t>
            </a:r>
            <a:endParaRPr lang="en-US" sz="1100" dirty="0">
              <a:cs typeface="Arial"/>
            </a:endParaRPr>
          </a:p>
          <a:p>
            <a:r>
              <a:rPr lang="en-US" sz="1400" dirty="0">
                <a:ea typeface="+mj-lt"/>
                <a:cs typeface="+mj-lt"/>
              </a:rPr>
              <a:t>Consistent outperformance over </a:t>
            </a:r>
          </a:p>
          <a:p>
            <a:pPr marL="0" indent="0">
              <a:buNone/>
            </a:pPr>
            <a:r>
              <a:rPr lang="en-US" sz="1400" dirty="0">
                <a:ea typeface="+mj-lt"/>
                <a:cs typeface="+mj-lt"/>
              </a:rPr>
              <a:t>           state-of-the-art methods</a:t>
            </a:r>
            <a:endParaRPr lang="en-US" sz="1400" dirty="0">
              <a:cs typeface="Arial"/>
            </a:endParaRPr>
          </a:p>
          <a:p>
            <a:endParaRPr lang="en-US" sz="1400" dirty="0">
              <a:cs typeface="Arial"/>
            </a:endParaRPr>
          </a:p>
          <a:p>
            <a:endParaRPr lang="en-US" sz="1400" dirty="0">
              <a:cs typeface="Arial"/>
            </a:endParaRPr>
          </a:p>
          <a:p>
            <a:endParaRPr lang="en-US" sz="1400" dirty="0">
              <a:cs typeface="Arial"/>
            </a:endParaRPr>
          </a:p>
          <a:p>
            <a:endParaRPr lang="en-US" sz="1400" dirty="0"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D44458-4FA3-4894-AB5B-E79670F4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Concept Drift Detection</a:t>
            </a:r>
            <a:endParaRPr lang="en-US" dirty="0"/>
          </a:p>
        </p:txBody>
      </p:sp>
      <p:pic>
        <p:nvPicPr>
          <p:cNvPr id="19" name="Picture 19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9D7DFA29-6282-438E-AC1A-140F3FB7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099" y="2957861"/>
            <a:ext cx="4011773" cy="1801002"/>
          </a:xfrm>
          <a:prstGeom prst="rect">
            <a:avLst/>
          </a:prstGeom>
        </p:spPr>
      </p:pic>
      <p:pic>
        <p:nvPicPr>
          <p:cNvPr id="23" name="Picture 23" descr="A picture containing airplane&#10;&#10;Description generated with very high confidence">
            <a:extLst>
              <a:ext uri="{FF2B5EF4-FFF2-40B4-BE49-F238E27FC236}">
                <a16:creationId xmlns:a16="http://schemas.microsoft.com/office/drawing/2014/main" id="{2E296233-440B-4549-B3CE-C08138A71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11" y="3247805"/>
            <a:ext cx="1419420" cy="10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87EA6-7774-D746-BA3F-B026B88A7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839940-E03F-8B44-837B-E01C3FE3B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sample selection by using multi-arm bandit</a:t>
            </a:r>
          </a:p>
          <a:p>
            <a:pPr lvl="1"/>
            <a:r>
              <a:rPr lang="en-US" dirty="0"/>
              <a:t>Reward of mini-batch is reduction in loss</a:t>
            </a:r>
          </a:p>
          <a:p>
            <a:r>
              <a:rPr lang="en-US" dirty="0"/>
              <a:t>Cope with catastrophic forgetting</a:t>
            </a:r>
          </a:p>
          <a:p>
            <a:pPr lvl="1"/>
            <a:r>
              <a:rPr lang="en-US" dirty="0"/>
              <a:t>Additional term in loss</a:t>
            </a:r>
          </a:p>
          <a:p>
            <a:r>
              <a:rPr lang="en-US" dirty="0"/>
              <a:t>Efficient optimization</a:t>
            </a:r>
          </a:p>
          <a:p>
            <a:pPr lvl="1"/>
            <a:r>
              <a:rPr lang="en-US" dirty="0"/>
              <a:t>Cluster weights</a:t>
            </a:r>
          </a:p>
          <a:p>
            <a:pPr lvl="1"/>
            <a:r>
              <a:rPr lang="en-US" dirty="0"/>
              <a:t>Optimize only a given cluster</a:t>
            </a:r>
          </a:p>
          <a:p>
            <a:pPr lvl="2"/>
            <a:r>
              <a:rPr lang="en-US" dirty="0"/>
              <a:t>Use multi-arm bandit</a:t>
            </a:r>
          </a:p>
          <a:p>
            <a:pPr lvl="1"/>
            <a:r>
              <a:rPr lang="en-US" dirty="0"/>
              <a:t>Increased generalization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CC58D5-5F31-D247-AED4-EB68194A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Retraining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6CE06-8277-AD46-99FE-7E1CE0DA4A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99FAA-2372-644B-84B1-6696182F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11" y="2282158"/>
            <a:ext cx="2770581" cy="20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45F4CC-FAB2-6541-B57F-46871A6B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learning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58C55-7517-2E44-ACF9-9BBA4B40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993ED-1FF7-344B-BB84-2BCCA1C4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6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369AE0-20C0-BF48-B51F-9CB36EBB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0216"/>
            <a:ext cx="8397766" cy="821110"/>
          </a:xfrm>
        </p:spPr>
        <p:txBody>
          <a:bodyPr anchor="b">
            <a:normAutofit/>
          </a:bodyPr>
          <a:lstStyle/>
          <a:p>
            <a:r>
              <a:rPr lang="en-US"/>
              <a:t>Do you Know?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B2E7D-1DBE-2044-80A5-E8778636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34533"/>
            <a:ext cx="3992179" cy="3403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History of Google – Larry Page and Sergey Brin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Could not patent page-rank</a:t>
            </a:r>
          </a:p>
          <a:p>
            <a:pPr lvl="2">
              <a:lnSpc>
                <a:spcPct val="90000"/>
              </a:lnSpc>
            </a:pPr>
            <a:r>
              <a:rPr lang="en-US" sz="1500"/>
              <a:t>Found an investor by coincidence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Tried to sell the company</a:t>
            </a:r>
          </a:p>
          <a:p>
            <a:pPr lvl="2">
              <a:lnSpc>
                <a:spcPct val="90000"/>
              </a:lnSpc>
            </a:pPr>
            <a:r>
              <a:rPr lang="en-US" sz="1500"/>
              <a:t>In 1998 to Yahoo and </a:t>
            </a:r>
            <a:r>
              <a:rPr lang="en-US" sz="1500" err="1"/>
              <a:t>Atlavista</a:t>
            </a:r>
            <a:endParaRPr lang="en-US" sz="1500"/>
          </a:p>
          <a:p>
            <a:pPr lvl="2">
              <a:lnSpc>
                <a:spcPct val="90000"/>
              </a:lnSpc>
            </a:pPr>
            <a:r>
              <a:rPr lang="en-US" sz="1500"/>
              <a:t>In 1999 to Excite</a:t>
            </a:r>
          </a:p>
          <a:p>
            <a:pPr lvl="3">
              <a:lnSpc>
                <a:spcPct val="90000"/>
              </a:lnSpc>
            </a:pPr>
            <a:r>
              <a:rPr lang="en-US" sz="1500"/>
              <a:t>Number two search engine behind Yahoo</a:t>
            </a:r>
          </a:p>
          <a:p>
            <a:pPr lvl="2">
              <a:lnSpc>
                <a:spcPct val="90000"/>
              </a:lnSpc>
            </a:pPr>
            <a:r>
              <a:rPr lang="en-US" sz="1500"/>
              <a:t>Offers were rejected</a:t>
            </a:r>
          </a:p>
          <a:p>
            <a:pPr>
              <a:lnSpc>
                <a:spcPct val="90000"/>
              </a:lnSpc>
            </a:pPr>
            <a:r>
              <a:rPr lang="en-US" sz="1500"/>
              <a:t>We all know the rest of the story</a:t>
            </a:r>
          </a:p>
          <a:p>
            <a:pPr lvl="2">
              <a:lnSpc>
                <a:spcPct val="90000"/>
              </a:lnSpc>
            </a:pPr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A697-3EEE-174C-8EDE-054D9F3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5001" y="4759656"/>
            <a:ext cx="338664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BE379-205F-1B44-AB93-3180503D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22" y="1414119"/>
            <a:ext cx="3992179" cy="2844427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BA2BF-9A1D-C142-8BB4-42E8FE5EF1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40406" y="4758863"/>
            <a:ext cx="325849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Luck and 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FB1F9-80AC-544D-8D1B-29C316391743}"/>
              </a:ext>
            </a:extLst>
          </p:cNvPr>
          <p:cNvSpPr txBox="1"/>
          <p:nvPr/>
        </p:nvSpPr>
        <p:spPr>
          <a:xfrm>
            <a:off x="5338650" y="4319507"/>
            <a:ext cx="3156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www.memecenter.com</a:t>
            </a:r>
            <a:r>
              <a:rPr lang="en-US" sz="800" dirty="0"/>
              <a:t>/fun/1798643/google-yahoo-or-</a:t>
            </a:r>
            <a:r>
              <a:rPr lang="en-US" sz="800" dirty="0" err="1"/>
              <a:t>bing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31530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9B75-81B8-9944-A774-149C109D6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54901-80CE-1246-9CCE-3640E89AC5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5D38B6-9084-6244-AAC0-F48ED0BA8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Several methods to perform exploration</a:t>
            </a:r>
          </a:p>
          <a:p>
            <a:pPr lvl="1"/>
            <a:r>
              <a:rPr lang="en-US" dirty="0" err="1"/>
              <a:t>Espilon</a:t>
            </a:r>
            <a:r>
              <a:rPr lang="en-US" dirty="0"/>
              <a:t>-greedy, boosted Q-networks, RND</a:t>
            </a:r>
          </a:p>
          <a:p>
            <a:r>
              <a:rPr lang="en-US" dirty="0"/>
              <a:t>EXP3 and EXP4 require agents</a:t>
            </a:r>
          </a:p>
          <a:p>
            <a:pPr lvl="1"/>
            <a:r>
              <a:rPr lang="en-US" dirty="0"/>
              <a:t>Each agent corresponds to an exploration strategy</a:t>
            </a:r>
          </a:p>
          <a:p>
            <a:pPr lvl="1"/>
            <a:r>
              <a:rPr lang="en-US" dirty="0"/>
              <a:t>Incorporate states</a:t>
            </a:r>
          </a:p>
          <a:p>
            <a:r>
              <a:rPr lang="en-US" dirty="0"/>
              <a:t>Yields depend arms	</a:t>
            </a:r>
          </a:p>
          <a:p>
            <a:pPr lvl="1"/>
            <a:r>
              <a:rPr lang="en-US" dirty="0"/>
              <a:t>Analyze multi-variate Gaussian arms under EXP</a:t>
            </a:r>
          </a:p>
          <a:p>
            <a:pPr lvl="2"/>
            <a:r>
              <a:rPr lang="en-US" dirty="0"/>
              <a:t>Unbounded and no noise</a:t>
            </a:r>
          </a:p>
          <a:p>
            <a:pPr lvl="1"/>
            <a:r>
              <a:rPr lang="en-US" dirty="0"/>
              <a:t>Regret cannot be better than linear</a:t>
            </a:r>
          </a:p>
          <a:p>
            <a:pPr lvl="1"/>
            <a:r>
              <a:rPr lang="en-US" dirty="0"/>
              <a:t>Probabilistic regret upper bound of order square root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541A8-8F9F-9A4A-8B5D-815463C6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 and RL Exploration</a:t>
            </a:r>
          </a:p>
        </p:txBody>
      </p:sp>
    </p:spTree>
    <p:extLst>
      <p:ext uri="{BB962C8B-B14F-4D97-AF65-F5344CB8AC3E}">
        <p14:creationId xmlns:p14="http://schemas.microsoft.com/office/powerpoint/2010/main" val="3910691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15934-4DB9-964B-8886-9E89C415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Top-two Expected Improvement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5F4DA-AB8A-D64A-9371-19077BAC8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Idea</a:t>
            </a:r>
          </a:p>
          <a:p>
            <a:pPr lvl="1"/>
            <a:r>
              <a:rPr lang="en-US" dirty="0"/>
              <a:t>Use best arm with certain probability</a:t>
            </a:r>
          </a:p>
          <a:p>
            <a:pPr lvl="1"/>
            <a:r>
              <a:rPr lang="en-US" dirty="0"/>
              <a:t>Use second best arm otherwise</a:t>
            </a:r>
          </a:p>
          <a:p>
            <a:r>
              <a:rPr lang="en-US" dirty="0"/>
              <a:t>Definition of second best</a:t>
            </a:r>
          </a:p>
          <a:p>
            <a:pPr lvl="1"/>
            <a:r>
              <a:rPr lang="en-US" dirty="0"/>
              <a:t>Second best with respect to empirical mean</a:t>
            </a:r>
          </a:p>
          <a:p>
            <a:pPr lvl="2"/>
            <a:r>
              <a:rPr lang="en-US" dirty="0"/>
              <a:t>Does not work well</a:t>
            </a:r>
          </a:p>
          <a:p>
            <a:pPr lvl="1"/>
            <a:r>
              <a:rPr lang="en-US" dirty="0"/>
              <a:t>Capture improvement from best arm</a:t>
            </a:r>
          </a:p>
          <a:p>
            <a:pPr lvl="2"/>
            <a:r>
              <a:rPr lang="en-US" dirty="0"/>
              <a:t>Disregard when worse than best arm</a:t>
            </a:r>
          </a:p>
          <a:p>
            <a:pPr lvl="2"/>
            <a:r>
              <a:rPr lang="en-US" dirty="0"/>
              <a:t>Account when better than best arm</a:t>
            </a:r>
          </a:p>
          <a:p>
            <a:pPr lvl="2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407BF7-8337-3744-8E4C-8624357A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0D030C7-8B6B-774C-92F7-C544019C6C5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Normal distribution fitting over all rewards of a given action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100" dirty="0"/>
                  <a:t>Closed form expression exists</a:t>
                </a:r>
              </a:p>
              <a:p>
                <a:r>
                  <a:rPr lang="en-US" sz="2400" dirty="0"/>
                  <a:t>Second best arm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𝑎𝑟𝑔𝑚𝑎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100" dirty="0"/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0D030C7-8B6B-774C-92F7-C544019C6C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2"/>
                <a:stretch>
                  <a:fillRect l="-1587" t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3D6B9-46A8-F745-B078-1F51C0E7A0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</p:spTree>
    <p:extLst>
      <p:ext uri="{BB962C8B-B14F-4D97-AF65-F5344CB8AC3E}">
        <p14:creationId xmlns:p14="http://schemas.microsoft.com/office/powerpoint/2010/main" val="43379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45F4CC-FAB2-6541-B57F-46871A6B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Reusability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58C55-7517-2E44-ACF9-9BBA4B40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993ED-1FF7-344B-BB84-2BCCA1C4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75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A697-3EEE-174C-8EDE-054D9F3C2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5001" y="4759656"/>
            <a:ext cx="338664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BA2BF-9A1D-C142-8BB4-42E8FE5EF1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740406" y="4758863"/>
            <a:ext cx="325849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Luck and ML</a:t>
            </a:r>
          </a:p>
        </p:txBody>
      </p:sp>
      <p:pic>
        <p:nvPicPr>
          <p:cNvPr id="22" name="Picture 22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D5E43EFA-9B5F-42B5-8923-6689C068B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8353"/>
            <a:ext cx="8397766" cy="3296123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369AE0-20C0-BF48-B51F-9CB36EBB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287"/>
            <a:ext cx="8397766" cy="60258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Unsupervised Abstractive Multi-Document Summarization</a:t>
            </a:r>
          </a:p>
        </p:txBody>
      </p:sp>
    </p:spTree>
    <p:extLst>
      <p:ext uri="{BB962C8B-B14F-4D97-AF65-F5344CB8AC3E}">
        <p14:creationId xmlns:p14="http://schemas.microsoft.com/office/powerpoint/2010/main" val="25357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79" y="847768"/>
            <a:ext cx="6999372" cy="2807576"/>
          </a:xfrm>
        </p:spPr>
        <p:txBody>
          <a:bodyPr/>
          <a:lstStyle/>
          <a:p>
            <a:r>
              <a:rPr lang="en-US" sz="6000" dirty="0">
                <a:solidFill>
                  <a:srgbClr val="401F68"/>
                </a:solidFill>
              </a:rPr>
              <a:t>Thank you!</a:t>
            </a:r>
            <a:br>
              <a:rPr lang="en-US" sz="2400" dirty="0"/>
            </a:br>
            <a:r>
              <a:rPr lang="en-US" sz="2400" dirty="0"/>
              <a:t>@</a:t>
            </a:r>
            <a:r>
              <a:rPr lang="en-US" sz="2400" dirty="0" err="1"/>
              <a:t>dklabjan</a:t>
            </a:r>
            <a:endParaRPr lang="en-US" sz="2400" dirty="0"/>
          </a:p>
        </p:txBody>
      </p:sp>
      <p:pic>
        <p:nvPicPr>
          <p:cNvPr id="4" name="Graphic 3" descr="Radio microphone">
            <a:extLst>
              <a:ext uri="{FF2B5EF4-FFF2-40B4-BE49-F238E27FC236}">
                <a16:creationId xmlns:a16="http://schemas.microsoft.com/office/drawing/2014/main" id="{7EEA1A3C-C7DC-FC4A-9E59-2B837CB9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4274" y="3699278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53F7D9-8ECE-7A4D-A98B-B42E4BA83C19}"/>
              </a:ext>
            </a:extLst>
          </p:cNvPr>
          <p:cNvSpPr txBox="1"/>
          <p:nvPr/>
        </p:nvSpPr>
        <p:spPr>
          <a:xfrm>
            <a:off x="2268376" y="332994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Sorry if I missed your tweet or Friday lunch!</a:t>
            </a:r>
          </a:p>
        </p:txBody>
      </p:sp>
    </p:spTree>
    <p:extLst>
      <p:ext uri="{BB962C8B-B14F-4D97-AF65-F5344CB8AC3E}">
        <p14:creationId xmlns:p14="http://schemas.microsoft.com/office/powerpoint/2010/main" val="9814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FE64-9311-4B46-A45A-8956E37E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IEMS, ML, and 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1E63C6-66AC-5A4C-A1F8-0D9128027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810" y="1506184"/>
            <a:ext cx="1375464" cy="13754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CE733-152B-6E43-8DF1-D5825DD3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188CB-6D77-8240-854F-92DA0D7F94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F9E45-16AD-8049-B5C3-A93C1D69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314" y="1554098"/>
            <a:ext cx="1217085" cy="12170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49959-E63C-DB42-B9FF-657BB000DB92}"/>
              </a:ext>
            </a:extLst>
          </p:cNvPr>
          <p:cNvGrpSpPr/>
          <p:nvPr/>
        </p:nvGrpSpPr>
        <p:grpSpPr>
          <a:xfrm>
            <a:off x="549196" y="1506184"/>
            <a:ext cx="1715534" cy="1650096"/>
            <a:chOff x="453922" y="1244998"/>
            <a:chExt cx="1715534" cy="16500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64B3A2-56F5-3A4F-A193-F187A3DEA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196" y="1244998"/>
              <a:ext cx="1580313" cy="15803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14D076-24F3-1745-9141-C7B6FC73AC3A}"/>
                </a:ext>
              </a:extLst>
            </p:cNvPr>
            <p:cNvSpPr txBox="1"/>
            <p:nvPr/>
          </p:nvSpPr>
          <p:spPr>
            <a:xfrm>
              <a:off x="453922" y="2679650"/>
              <a:ext cx="17155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https://</a:t>
              </a:r>
              <a:r>
                <a:rPr lang="en-US" sz="800" dirty="0" err="1"/>
                <a:t>twitter.com</a:t>
              </a:r>
              <a:r>
                <a:rPr lang="en-US" sz="800" dirty="0"/>
                <a:t>/</a:t>
              </a:r>
              <a:r>
                <a:rPr lang="en-US" sz="800" dirty="0" err="1"/>
                <a:t>RFIDinfo</a:t>
              </a:r>
              <a:r>
                <a:rPr lang="en-US" sz="800" dirty="0"/>
                <a:t>/photo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1ACE9C-C244-9743-9A3A-8913CBCC109C}"/>
              </a:ext>
            </a:extLst>
          </p:cNvPr>
          <p:cNvGrpSpPr/>
          <p:nvPr/>
        </p:nvGrpSpPr>
        <p:grpSpPr>
          <a:xfrm>
            <a:off x="549196" y="3371235"/>
            <a:ext cx="8164498" cy="1053211"/>
            <a:chOff x="549196" y="3371235"/>
            <a:chExt cx="8164498" cy="1053211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0E11361F-5167-C344-AAE7-3FB4322A2142}"/>
                </a:ext>
              </a:extLst>
            </p:cNvPr>
            <p:cNvSpPr/>
            <p:nvPr/>
          </p:nvSpPr>
          <p:spPr>
            <a:xfrm>
              <a:off x="549196" y="3371235"/>
              <a:ext cx="8164498" cy="6838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RFID                            </a:t>
              </a:r>
              <a:r>
                <a:rPr lang="en-US" dirty="0" err="1"/>
                <a:t>bnelson</a:t>
              </a:r>
              <a:r>
                <a:rPr lang="en-US" dirty="0"/>
                <a:t>                                                    ML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8E09C9-5514-7745-BA1D-3FD2204FD5C1}"/>
                </a:ext>
              </a:extLst>
            </p:cNvPr>
            <p:cNvSpPr txBox="1"/>
            <p:nvPr/>
          </p:nvSpPr>
          <p:spPr>
            <a:xfrm>
              <a:off x="2159214" y="397264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F114B0-E749-564F-A463-D58F53DB35AF}"/>
                </a:ext>
              </a:extLst>
            </p:cNvPr>
            <p:cNvSpPr txBox="1"/>
            <p:nvPr/>
          </p:nvSpPr>
          <p:spPr>
            <a:xfrm>
              <a:off x="4307269" y="397264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90FDE5-DCF3-804A-B8BB-02BE506E572F}"/>
                </a:ext>
              </a:extLst>
            </p:cNvPr>
            <p:cNvSpPr txBox="1"/>
            <p:nvPr/>
          </p:nvSpPr>
          <p:spPr>
            <a:xfrm>
              <a:off x="7548650" y="405511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FBC0-BA7F-6E48-A973-2EE60F3D0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7D47E-B2AE-3B49-AC55-028147C3AC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C6F009-4E33-944E-B305-8C9E9BBE4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students</a:t>
            </a:r>
          </a:p>
          <a:p>
            <a:pPr lvl="1"/>
            <a:r>
              <a:rPr lang="en-US" dirty="0"/>
              <a:t>Theory and practice</a:t>
            </a:r>
          </a:p>
          <a:p>
            <a:r>
              <a:rPr lang="en-US" dirty="0"/>
              <a:t>Post-doc</a:t>
            </a:r>
          </a:p>
          <a:p>
            <a:r>
              <a:rPr lang="en-US" dirty="0"/>
              <a:t>Huge lab with heavy duty equipment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031E5E-97FA-E142-B6E8-3B1DBB2F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Team</a:t>
            </a:r>
          </a:p>
        </p:txBody>
      </p:sp>
      <p:pic>
        <p:nvPicPr>
          <p:cNvPr id="10" name="Graphic 9" descr="Laptop">
            <a:extLst>
              <a:ext uri="{FF2B5EF4-FFF2-40B4-BE49-F238E27FC236}">
                <a16:creationId xmlns:a16="http://schemas.microsoft.com/office/drawing/2014/main" id="{B77F297C-E9D5-8D4C-AA9A-FF55CF91A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3237" y="2644748"/>
            <a:ext cx="2224528" cy="2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0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ADDFBE-7EC7-EE41-A2D4-A03C0705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Theory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352A5-D99F-2348-AFDB-9948BB80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EA746-B4A8-FA4C-823E-4C4FD04B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6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A697-3EEE-174C-8EDE-054D9F3C2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BA2BF-9A1D-C142-8BB4-42E8FE5EF1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33B2E7D-1DBE-2044-80A5-E877863601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sz="2000" dirty="0">
                    <a:cs typeface="Arial"/>
                  </a:rPr>
                  <a:t>Stochastic gradient descent (SGD) and SG estimator:</a:t>
                </a:r>
              </a:p>
              <a:p>
                <a:endParaRPr lang="en-US" sz="2000" dirty="0">
                  <a:cs typeface="Arial"/>
                </a:endParaRPr>
              </a:p>
              <a:p>
                <a:r>
                  <a:rPr lang="en-US" sz="2000" dirty="0">
                    <a:cs typeface="Arial"/>
                  </a:rPr>
                  <a:t>Linear regression and two-layer linear network</a:t>
                </a:r>
              </a:p>
              <a:p>
                <a:pPr marL="0" indent="0" algn="ctr">
                  <a:buNone/>
                </a:pPr>
                <a:endParaRPr lang="en-US" sz="2000" dirty="0">
                  <a:cs typeface="Arial"/>
                </a:endParaRPr>
              </a:p>
              <a:p>
                <a:pPr lvl="1"/>
                <a:r>
                  <a:rPr lang="en-US" sz="1700" dirty="0">
                    <a:cs typeface="Arial"/>
                  </a:rPr>
                  <a:t>Decreasing functions of mini-batch size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cs typeface="Arial"/>
                      </a:rPr>
                      <m:t>𝑏</m:t>
                    </m:r>
                  </m:oMath>
                </a14:m>
                <a:endParaRPr lang="en-US" sz="1700" dirty="0">
                  <a:cs typeface="Arial"/>
                </a:endParaRPr>
              </a:p>
              <a:p>
                <a:pPr marL="0" indent="0">
                  <a:buNone/>
                </a:pPr>
                <a:endParaRPr lang="en-US" dirty="0">
                  <a:cs typeface="Arial"/>
                </a:endParaRPr>
              </a:p>
              <a:p>
                <a:endParaRPr lang="en-US" dirty="0">
                  <a:cs typeface="Arial"/>
                </a:endParaRPr>
              </a:p>
              <a:p>
                <a:endParaRPr lang="en-US" dirty="0">
                  <a:cs typeface="Arial"/>
                </a:endParaRPr>
              </a:p>
              <a:p>
                <a:endParaRPr lang="en-US" dirty="0">
                  <a:cs typeface="Arial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33B2E7D-1DBE-2044-80A5-E877863601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5" t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BC369AE0-20C0-BF48-B51F-9CB36EBB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Variance of Stochastic Gradient Estimators</a:t>
            </a:r>
            <a:endParaRPr lang="en-US"/>
          </a:p>
        </p:txBody>
      </p:sp>
      <p:pic>
        <p:nvPicPr>
          <p:cNvPr id="11" name="Picture 11" descr="A drawing of a person&#10;&#10;Description generated with high confidence">
            <a:extLst>
              <a:ext uri="{FF2B5EF4-FFF2-40B4-BE49-F238E27FC236}">
                <a16:creationId xmlns:a16="http://schemas.microsoft.com/office/drawing/2014/main" id="{5C4DC8B1-7056-4975-93B6-696F4CAA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216" y="2180998"/>
            <a:ext cx="3271569" cy="390752"/>
          </a:xfrm>
          <a:prstGeom prst="rect">
            <a:avLst/>
          </a:prstGeom>
        </p:spPr>
      </p:pic>
      <p:pic>
        <p:nvPicPr>
          <p:cNvPr id="13" name="Picture 13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6A98A080-0658-464B-9F64-585222FA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937" y="1474991"/>
            <a:ext cx="4867454" cy="393899"/>
          </a:xfrm>
          <a:prstGeom prst="rect">
            <a:avLst/>
          </a:prstGeom>
        </p:spPr>
      </p:pic>
      <p:pic>
        <p:nvPicPr>
          <p:cNvPr id="2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A9CC15D-E946-4BCE-A3FB-03E005C1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785" y="2939282"/>
            <a:ext cx="2447597" cy="1658278"/>
          </a:xfrm>
          <a:prstGeom prst="rect">
            <a:avLst/>
          </a:prstGeom>
        </p:spPr>
      </p:pic>
      <p:pic>
        <p:nvPicPr>
          <p:cNvPr id="8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92F93232-E7E7-43FD-8086-D2D0780F9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39" y="2938580"/>
            <a:ext cx="2447597" cy="1659680"/>
          </a:xfrm>
          <a:prstGeom prst="rect">
            <a:avLst/>
          </a:prstGeom>
        </p:spPr>
      </p:pic>
      <p:pic>
        <p:nvPicPr>
          <p:cNvPr id="10" name="Picture 11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245C9CC-BA2D-4806-9AA6-1E99A66CE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449" y="2939050"/>
            <a:ext cx="2447596" cy="165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6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D1A53-BF0E-411A-857A-69AD9D2A1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ED704-4958-4529-A2F1-6A03A773DD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Luck and ML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4B6A6E-3A8E-4438-BCC3-F5AD1F79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Online ADAM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E96B82-4957-4B43-8F25-DD0B8D7B9013}"/>
                  </a:ext>
                </a:extLst>
              </p:cNvPr>
              <p:cNvSpPr txBox="1"/>
              <p:nvPr/>
            </p:nvSpPr>
            <p:spPr>
              <a:xfrm>
                <a:off x="214538" y="949753"/>
                <a:ext cx="5234139" cy="201895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b="1" dirty="0">
                    <a:latin typeface="Times New Roman"/>
                    <a:cs typeface="Arial"/>
                  </a:rPr>
                  <a:t>Regret with Rolling Window</a:t>
                </a:r>
                <a:endParaRPr lang="en-US" sz="1400" dirty="0">
                  <a:latin typeface="Times New Roman"/>
                  <a:cs typeface="Times New Roman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/>
                    <a:cs typeface="Arial"/>
                  </a:rPr>
                  <a:t>I</a:t>
                </a:r>
                <a:r>
                  <a:rPr lang="en-US" sz="1400" dirty="0">
                    <a:latin typeface="Times New Roman"/>
                    <a:ea typeface="+mn-lt"/>
                    <a:cs typeface="+mn-lt"/>
                  </a:rPr>
                  <a:t>nfinite sequence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=1</m:t>
                        </m:r>
                      </m:sub>
                      <m:sup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, given fixed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𝑇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any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𝑝</m:t>
                    </m:r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 and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𝑤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𝑙𝑜𝑠𝑠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𝑧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𝑡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𝑡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;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i="0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∈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ℕ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≔</m:t>
                          </m:r>
                          <m:nary>
                            <m:naryPr>
                              <m:chr m:val="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1400" dirty="0">
                  <a:latin typeface="Times New Roman"/>
                  <a:cs typeface="Times New Roman"/>
                </a:endParaRPr>
              </a:p>
              <a:p>
                <a:r>
                  <a:rPr lang="en-US" sz="1400" dirty="0">
                    <a:cs typeface="Times New Roman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𝑤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∗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∈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arg</m:t>
                    </m:r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max</m:t>
                            </m:r>
                          </m:e>
                          <m:li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𝑡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=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𝑝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+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𝑇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𝑤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US" sz="1400" dirty="0">
                    <a:latin typeface="Times New Roman"/>
                    <a:cs typeface="Times New Roman"/>
                  </a:rPr>
                  <a:t>.</a:t>
                </a:r>
              </a:p>
              <a:p>
                <a:endParaRPr lang="en-US" b="1" dirty="0">
                  <a:latin typeface="Times New Roman"/>
                  <a:cs typeface="Arial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E96B82-4957-4B43-8F25-DD0B8D7B9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8" y="949753"/>
                <a:ext cx="5234139" cy="2018951"/>
              </a:xfrm>
              <a:prstGeom prst="rect">
                <a:avLst/>
              </a:prstGeom>
              <a:blipFill>
                <a:blip r:embed="rId2"/>
                <a:stretch>
                  <a:fillRect l="-726" t="-1250" b="-2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4180D9-02C4-DD4F-86BE-DA3F2BC73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6" y="2820215"/>
            <a:ext cx="3070053" cy="2283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C4960-0539-D845-9609-8DAD194E6321}"/>
              </a:ext>
            </a:extLst>
          </p:cNvPr>
          <p:cNvSpPr txBox="1"/>
          <p:nvPr/>
        </p:nvSpPr>
        <p:spPr>
          <a:xfrm>
            <a:off x="214538" y="2523753"/>
            <a:ext cx="160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Times New Roman"/>
                <a:cs typeface="Arial"/>
              </a:rPr>
              <a:t>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180336-9786-3F46-BFD6-6C080E5EC452}"/>
                  </a:ext>
                </a:extLst>
              </p:cNvPr>
              <p:cNvSpPr txBox="1"/>
              <p:nvPr/>
            </p:nvSpPr>
            <p:spPr>
              <a:xfrm>
                <a:off x="5484844" y="936085"/>
                <a:ext cx="3233812" cy="91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b="1" dirty="0">
                    <a:latin typeface="Times New Roman"/>
                    <a:cs typeface="Arial"/>
                  </a:rPr>
                  <a:t>Convergence Analysis</a:t>
                </a:r>
              </a:p>
              <a:p>
                <a:r>
                  <a:rPr lang="en-US" sz="1400" dirty="0">
                    <a:latin typeface="Times New Roman"/>
                    <a:cs typeface="Arial"/>
                  </a:rPr>
                  <a:t>           Convergent ADAM achieves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∈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ℕ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  <m:t>≤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𝑇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180336-9786-3F46-BFD6-6C080E5E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844" y="936085"/>
                <a:ext cx="3233812" cy="919226"/>
              </a:xfrm>
              <a:prstGeom prst="rect">
                <a:avLst/>
              </a:prstGeom>
              <a:blipFill>
                <a:blip r:embed="rId4"/>
                <a:stretch>
                  <a:fillRect l="-1569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2ADC763-988B-514F-913B-6925DC629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64" y="2102832"/>
            <a:ext cx="3020172" cy="2265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5395A-598D-7A40-8416-549BA6088CAF}"/>
                  </a:ext>
                </a:extLst>
              </p:cNvPr>
              <p:cNvSpPr txBox="1"/>
              <p:nvPr/>
            </p:nvSpPr>
            <p:spPr>
              <a:xfrm>
                <a:off x="7369655" y="4275628"/>
                <a:ext cx="33688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5395A-598D-7A40-8416-549BA6088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655" y="4275628"/>
                <a:ext cx="336886" cy="1846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531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A697-3EEE-174C-8EDE-054D9F3C2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BA2BF-9A1D-C142-8BB4-42E8FE5EF1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B2E7D-1DBE-2044-80A5-E8778636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5270"/>
            <a:ext cx="8397766" cy="3827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z="2000" dirty="0" err="1">
                <a:ea typeface="굴림"/>
                <a:cs typeface="Arial"/>
              </a:rPr>
              <a:t>Scale</a:t>
            </a:r>
            <a:r>
              <a:rPr lang="ko-KR" altLang="en-US" sz="2000" dirty="0">
                <a:ea typeface="굴림"/>
                <a:cs typeface="Arial"/>
              </a:rPr>
              <a:t> </a:t>
            </a:r>
            <a:r>
              <a:rPr lang="ko-KR" altLang="en-US" sz="2000" dirty="0" err="1">
                <a:ea typeface="굴림"/>
                <a:cs typeface="Arial"/>
              </a:rPr>
              <a:t>Invariant</a:t>
            </a:r>
            <a:r>
              <a:rPr lang="ko-KR" altLang="en-US" sz="2000" dirty="0">
                <a:ea typeface="굴림"/>
                <a:cs typeface="Arial"/>
              </a:rPr>
              <a:t> </a:t>
            </a:r>
            <a:r>
              <a:rPr lang="ko-KR" altLang="en-US" sz="2000" dirty="0" err="1">
                <a:ea typeface="굴림"/>
                <a:cs typeface="Arial"/>
              </a:rPr>
              <a:t>Problem</a:t>
            </a:r>
            <a:endParaRPr lang="ko-KR" altLang="en-US" sz="2000" dirty="0">
              <a:ea typeface="굴림"/>
              <a:cs typeface="Arial"/>
            </a:endParaRPr>
          </a:p>
          <a:p>
            <a:endParaRPr lang="ko-KR" altLang="en-US" sz="2000" dirty="0">
              <a:ea typeface="굴림"/>
              <a:cs typeface="Arial"/>
            </a:endParaRPr>
          </a:p>
          <a:p>
            <a:endParaRPr lang="ko-KR" altLang="en-US" sz="2000" dirty="0">
              <a:ea typeface="굴림"/>
              <a:cs typeface="Arial"/>
            </a:endParaRPr>
          </a:p>
          <a:p>
            <a:pPr lvl="1"/>
            <a:r>
              <a:rPr lang="ko-KR" altLang="en-US" sz="1200" dirty="0">
                <a:ea typeface="굴림"/>
                <a:cs typeface="Arial"/>
              </a:rPr>
              <a:t>PCA, </a:t>
            </a:r>
            <a:r>
              <a:rPr lang="ko-KR" altLang="en-US" sz="1200" dirty="0" err="1">
                <a:ea typeface="굴림"/>
                <a:cs typeface="Arial"/>
              </a:rPr>
              <a:t>Estimation</a:t>
            </a:r>
            <a:r>
              <a:rPr lang="ko-KR" altLang="en-US" sz="1200" dirty="0">
                <a:ea typeface="굴림"/>
                <a:cs typeface="Arial"/>
              </a:rPr>
              <a:t> of </a:t>
            </a:r>
            <a:r>
              <a:rPr lang="ko-KR" altLang="en-US" sz="1200" dirty="0" err="1">
                <a:ea typeface="굴림"/>
                <a:cs typeface="Arial"/>
              </a:rPr>
              <a:t>Mixture</a:t>
            </a:r>
            <a:r>
              <a:rPr lang="ko-KR" altLang="en-US" sz="1200" dirty="0">
                <a:ea typeface="굴림"/>
                <a:cs typeface="Arial"/>
              </a:rPr>
              <a:t> </a:t>
            </a:r>
            <a:r>
              <a:rPr lang="ko-KR" altLang="en-US" sz="1200" dirty="0" err="1">
                <a:ea typeface="굴림"/>
                <a:cs typeface="Arial"/>
              </a:rPr>
              <a:t>Proportions</a:t>
            </a:r>
            <a:r>
              <a:rPr lang="ko-KR" altLang="en-US" sz="1200" dirty="0">
                <a:ea typeface="굴림"/>
                <a:cs typeface="Arial"/>
              </a:rPr>
              <a:t>, ICA, GMM, KL-NMF</a:t>
            </a:r>
          </a:p>
          <a:p>
            <a:pPr lvl="1">
              <a:buFont typeface="Wingdings" pitchFamily="34" charset="0"/>
              <a:buChar char="ü"/>
            </a:pPr>
            <a:endParaRPr lang="ko-KR" altLang="en-US" sz="1200" dirty="0">
              <a:ea typeface="굴림"/>
              <a:cs typeface="Arial"/>
            </a:endParaRPr>
          </a:p>
          <a:p>
            <a:r>
              <a:rPr lang="ko-KR" sz="2000" dirty="0" err="1">
                <a:ea typeface="굴림"/>
                <a:cs typeface="Arial"/>
              </a:rPr>
              <a:t>Scale</a:t>
            </a:r>
            <a:r>
              <a:rPr lang="ko-KR" sz="2000" dirty="0">
                <a:ea typeface="굴림"/>
                <a:cs typeface="Arial"/>
              </a:rPr>
              <a:t> </a:t>
            </a:r>
            <a:r>
              <a:rPr lang="ko-KR" sz="2000" dirty="0" err="1">
                <a:ea typeface="굴림"/>
                <a:cs typeface="Arial"/>
              </a:rPr>
              <a:t>Invariant</a:t>
            </a:r>
            <a:r>
              <a:rPr lang="ko-KR" sz="2000" dirty="0">
                <a:ea typeface="굴림"/>
                <a:cs typeface="Arial"/>
              </a:rPr>
              <a:t> </a:t>
            </a:r>
            <a:r>
              <a:rPr lang="en-US" altLang="ko-KR" sz="2000" dirty="0">
                <a:ea typeface="굴림"/>
                <a:cs typeface="Arial"/>
              </a:rPr>
              <a:t>Power</a:t>
            </a:r>
            <a:r>
              <a:rPr lang="ko-KR" sz="2000" dirty="0">
                <a:ea typeface="굴림"/>
                <a:cs typeface="Arial"/>
              </a:rPr>
              <a:t> </a:t>
            </a:r>
            <a:r>
              <a:rPr lang="en-US" altLang="ko-KR" sz="2000" dirty="0">
                <a:ea typeface="굴림"/>
                <a:cs typeface="Arial"/>
              </a:rPr>
              <a:t>Iteration</a:t>
            </a:r>
          </a:p>
          <a:p>
            <a:endParaRPr lang="en-US" altLang="ko-KR" sz="2000" dirty="0">
              <a:ea typeface="굴림"/>
              <a:cs typeface="Arial"/>
            </a:endParaRPr>
          </a:p>
          <a:p>
            <a:pPr lvl="1">
              <a:buFont typeface="Wingdings" pitchFamily="34" charset="0"/>
              <a:buChar char="ü"/>
            </a:pPr>
            <a:endParaRPr lang="en-US" altLang="ko-KR" sz="1700" dirty="0">
              <a:ea typeface="굴림"/>
              <a:cs typeface="Arial"/>
            </a:endParaRPr>
          </a:p>
          <a:p>
            <a:pPr lvl="1">
              <a:buFont typeface="Wingdings" pitchFamily="34" charset="0"/>
              <a:buChar char="ü"/>
            </a:pPr>
            <a:endParaRPr lang="en-US" altLang="ko-KR" sz="1700" dirty="0">
              <a:ea typeface="굴림"/>
              <a:cs typeface="Arial"/>
            </a:endParaRPr>
          </a:p>
          <a:p>
            <a:pPr lvl="1">
              <a:buFont typeface="Wingdings" pitchFamily="34" charset="0"/>
              <a:buChar char="ü"/>
            </a:pPr>
            <a:endParaRPr lang="en-US" altLang="ko-KR" sz="1700" dirty="0">
              <a:ea typeface="굴림"/>
              <a:cs typeface="Arial"/>
            </a:endParaRPr>
          </a:p>
          <a:p>
            <a:pPr lvl="1"/>
            <a:r>
              <a:rPr lang="en-US" altLang="ko-KR" sz="1200" dirty="0">
                <a:ea typeface="굴림"/>
                <a:cs typeface="Arial"/>
              </a:rPr>
              <a:t>Computationally more efficient</a:t>
            </a:r>
          </a:p>
          <a:p>
            <a:pPr lvl="1"/>
            <a:r>
              <a:rPr lang="en-US" altLang="ko-KR" sz="1200" dirty="0">
                <a:ea typeface="굴림"/>
                <a:cs typeface="Arial"/>
              </a:rPr>
              <a:t>Often yields better solutions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369AE0-20C0-BF48-B51F-9CB36EBB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cs typeface="Arial"/>
              </a:rPr>
              <a:t> </a:t>
            </a:r>
            <a:r>
              <a:rPr lang="en-US" sz="2800" dirty="0">
                <a:cs typeface="Arial"/>
              </a:rPr>
              <a:t>Scale Invariant Problems in Machine Learning</a:t>
            </a:r>
            <a:endParaRPr lang="en-US" sz="2800" dirty="0"/>
          </a:p>
        </p:txBody>
      </p:sp>
      <p:pic>
        <p:nvPicPr>
          <p:cNvPr id="2" name="Picture 6" descr="A picture containing clock, drawing&#10;&#10;Description generated with very high confidence">
            <a:extLst>
              <a:ext uri="{FF2B5EF4-FFF2-40B4-BE49-F238E27FC236}">
                <a16:creationId xmlns:a16="http://schemas.microsoft.com/office/drawing/2014/main" id="{6D4BC021-D3D2-44B2-B75E-7181B7B3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1500813"/>
            <a:ext cx="3861134" cy="560590"/>
          </a:xfrm>
          <a:prstGeom prst="rect">
            <a:avLst/>
          </a:prstGeom>
        </p:spPr>
      </p:pic>
      <p:pic>
        <p:nvPicPr>
          <p:cNvPr id="8" name="Picture 8" descr="A drawing of a face&#10;&#10;Description generated with high confidence">
            <a:extLst>
              <a:ext uri="{FF2B5EF4-FFF2-40B4-BE49-F238E27FC236}">
                <a16:creationId xmlns:a16="http://schemas.microsoft.com/office/drawing/2014/main" id="{7B192EC0-A0C9-4F39-A35C-78DB9CBE9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29" y="1501562"/>
            <a:ext cx="3805989" cy="554076"/>
          </a:xfrm>
          <a:prstGeom prst="rect">
            <a:avLst/>
          </a:prstGeom>
        </p:spPr>
      </p:pic>
      <p:pic>
        <p:nvPicPr>
          <p:cNvPr id="10" name="Picture 10" descr="A drawing of a face&#10;&#10;Description generated with high confidence">
            <a:extLst>
              <a:ext uri="{FF2B5EF4-FFF2-40B4-BE49-F238E27FC236}">
                <a16:creationId xmlns:a16="http://schemas.microsoft.com/office/drawing/2014/main" id="{0083F95B-3FF6-43A2-AE93-8D2093021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48" y="3080750"/>
            <a:ext cx="2354802" cy="435721"/>
          </a:xfrm>
          <a:prstGeom prst="rect">
            <a:avLst/>
          </a:prstGeom>
        </p:spPr>
      </p:pic>
      <p:pic>
        <p:nvPicPr>
          <p:cNvPr id="12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FA24F1-D4AB-4FF1-9F75-91BFA2088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47" y="3541196"/>
            <a:ext cx="3525544" cy="535757"/>
          </a:xfrm>
          <a:prstGeom prst="rect">
            <a:avLst/>
          </a:prstGeom>
        </p:spPr>
      </p:pic>
      <p:pic>
        <p:nvPicPr>
          <p:cNvPr id="14" name="Picture 14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48735620-9F85-4A97-A540-99CAE1A87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38" r="209" b="-179"/>
          <a:stretch/>
        </p:blipFill>
        <p:spPr>
          <a:xfrm>
            <a:off x="5537010" y="2840323"/>
            <a:ext cx="2732108" cy="1918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8CAD9B-0FDC-4045-8B72-3805514321FC}"/>
              </a:ext>
            </a:extLst>
          </p:cNvPr>
          <p:cNvSpPr txBox="1"/>
          <p:nvPr/>
        </p:nvSpPr>
        <p:spPr>
          <a:xfrm>
            <a:off x="5874797" y="2615028"/>
            <a:ext cx="18776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cs typeface="Arial"/>
              </a:rPr>
              <a:t>KL-NMF Subproblem</a:t>
            </a:r>
          </a:p>
        </p:txBody>
      </p:sp>
    </p:spTree>
    <p:extLst>
      <p:ext uri="{BB962C8B-B14F-4D97-AF65-F5344CB8AC3E}">
        <p14:creationId xmlns:p14="http://schemas.microsoft.com/office/powerpoint/2010/main" val="63744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3FFCC4-2B87-1540-8DB3-5294CF87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models and algorithms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8C5EB-2C8D-E544-814B-B471A8C4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Luck and ML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26E3A7-E61A-BB46-82AB-D8D52222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ustom 6">
      <a:dk1>
        <a:srgbClr val="342F2E"/>
      </a:dk1>
      <a:lt1>
        <a:sysClr val="window" lastClr="FFFFFF"/>
      </a:lt1>
      <a:dk2>
        <a:srgbClr val="4E2A84"/>
      </a:dk2>
      <a:lt2>
        <a:srgbClr val="D8D6D6"/>
      </a:lt2>
      <a:accent1>
        <a:srgbClr val="401F68"/>
      </a:accent1>
      <a:accent2>
        <a:srgbClr val="007FA4"/>
      </a:accent2>
      <a:accent3>
        <a:srgbClr val="0D2D6C"/>
      </a:accent3>
      <a:accent4>
        <a:srgbClr val="D9C826"/>
      </a:accent4>
      <a:accent5>
        <a:srgbClr val="CA7C1B"/>
      </a:accent5>
      <a:accent6>
        <a:srgbClr val="D85820"/>
      </a:accent6>
      <a:hlink>
        <a:srgbClr val="5091CD"/>
      </a:hlink>
      <a:folHlink>
        <a:srgbClr val="BBB8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BECD306-5277-414C-A48D-CB3EEBDABCE1}" vid="{AADCED77-1795-C34A-AAAB-A797082AF6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720</Words>
  <Application>Microsoft Macintosh PowerPoint</Application>
  <PresentationFormat>On-screen Show (16:9)</PresentationFormat>
  <Paragraphs>184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Courier New</vt:lpstr>
      <vt:lpstr>Times New Roman</vt:lpstr>
      <vt:lpstr>Wingdings</vt:lpstr>
      <vt:lpstr>Executive</vt:lpstr>
      <vt:lpstr>Luck, Machine learning and IEMS</vt:lpstr>
      <vt:lpstr>Do you Know? </vt:lpstr>
      <vt:lpstr>IEMS, ML, and …</vt:lpstr>
      <vt:lpstr>Research Team</vt:lpstr>
      <vt:lpstr>Deep Learning Theory</vt:lpstr>
      <vt:lpstr>Variance of Stochastic Gradient Estimators</vt:lpstr>
      <vt:lpstr>Online ADAM</vt:lpstr>
      <vt:lpstr> Scale Invariant Problems in Machine Learning</vt:lpstr>
      <vt:lpstr>Deep learning models and algorithms</vt:lpstr>
      <vt:lpstr>Network Compression with Kronecker Factored Approximate Curvature</vt:lpstr>
      <vt:lpstr>Boosting for Multi-Modal Data</vt:lpstr>
      <vt:lpstr>Data Extraction from Charts via Single Deep Neural Network</vt:lpstr>
      <vt:lpstr>Agile Production Planning by RL </vt:lpstr>
      <vt:lpstr>Deep Learning Model serving</vt:lpstr>
      <vt:lpstr>DELOS</vt:lpstr>
      <vt:lpstr>System Running Environments</vt:lpstr>
      <vt:lpstr>Concept Drift Detection</vt:lpstr>
      <vt:lpstr>Retraining</vt:lpstr>
      <vt:lpstr>Statistical learning</vt:lpstr>
      <vt:lpstr>MAB and RL Exploration</vt:lpstr>
      <vt:lpstr>Top-two Expected Improvement</vt:lpstr>
      <vt:lpstr>Reusability</vt:lpstr>
      <vt:lpstr>Unsupervised Abstractive Multi-Document Summarization</vt:lpstr>
      <vt:lpstr>Thank you! @dklabjan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Luck, Machine learning and IEMS</dc:title>
  <dc:creator>Diego Klabjan</dc:creator>
  <cp:lastModifiedBy>Diego Klabjan</cp:lastModifiedBy>
  <cp:revision>14</cp:revision>
  <dcterms:created xsi:type="dcterms:W3CDTF">2020-04-17T02:42:19Z</dcterms:created>
  <dcterms:modified xsi:type="dcterms:W3CDTF">2020-04-17T13:50:26Z</dcterms:modified>
</cp:coreProperties>
</file>