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4490" autoAdjust="0"/>
  </p:normalViewPr>
  <p:slideViewPr>
    <p:cSldViewPr>
      <p:cViewPr varScale="1">
        <p:scale>
          <a:sx n="73" d="100"/>
          <a:sy n="73" d="100"/>
        </p:scale>
        <p:origin x="11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59" r="8099" b="2237"/>
          <a:stretch>
            <a:fillRect/>
          </a:stretch>
        </p:blipFill>
        <p:spPr>
          <a:xfrm>
            <a:off x="0" y="2777897"/>
            <a:ext cx="6221264" cy="45373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86654" y="2768371"/>
            <a:ext cx="8380293" cy="0"/>
          </a:xfrm>
          <a:prstGeom prst="line">
            <a:avLst/>
          </a:prstGeom>
          <a:ln w="9525" cap="rnd">
            <a:solidFill>
              <a:srgbClr val="716C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32917" y="741045"/>
            <a:ext cx="8289163" cy="1072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9"/>
              </a:lnSpc>
            </a:pPr>
            <a:r>
              <a:rPr lang="en-US" sz="3600" b="1" spc="3" dirty="0">
                <a:solidFill>
                  <a:srgbClr val="4E2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VERY, VERY LONG EVENT TITLE GOES IN THIS SPACE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2470" y="1928416"/>
            <a:ext cx="7996353" cy="50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8"/>
              </a:lnSpc>
            </a:pPr>
            <a:r>
              <a:rPr lang="en-US" sz="3400" spc="3" dirty="0">
                <a:solidFill>
                  <a:srgbClr val="836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SUBHEAD GOES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2470" y="374726"/>
            <a:ext cx="4297915" cy="21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9"/>
              </a:lnSpc>
            </a:pPr>
            <a:r>
              <a:rPr lang="en-US" sz="1200" spc="127" dirty="0">
                <a:solidFill>
                  <a:srgbClr val="4E2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NORTHWESTERN ENGINEERING PRESENTS</a:t>
            </a:r>
          </a:p>
        </p:txBody>
      </p:sp>
      <p:sp>
        <p:nvSpPr>
          <p:cNvPr id="7" name="AutoShape 7"/>
          <p:cNvSpPr/>
          <p:nvPr/>
        </p:nvSpPr>
        <p:spPr>
          <a:xfrm>
            <a:off x="6541965" y="4387408"/>
            <a:ext cx="2550797" cy="0"/>
          </a:xfrm>
          <a:prstGeom prst="line">
            <a:avLst/>
          </a:prstGeom>
          <a:ln w="9525" cap="rnd">
            <a:solidFill>
              <a:srgbClr val="716C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6541965" y="5681896"/>
            <a:ext cx="2550797" cy="0"/>
          </a:xfrm>
          <a:prstGeom prst="line">
            <a:avLst/>
          </a:prstGeom>
          <a:ln w="9525" cap="rnd">
            <a:solidFill>
              <a:srgbClr val="716C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545886" y="3026302"/>
            <a:ext cx="2057295" cy="113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38"/>
              </a:lnSpc>
              <a:spcBef>
                <a:spcPct val="0"/>
              </a:spcBef>
            </a:pPr>
            <a:r>
              <a:rPr lang="en-US" sz="1599" u="none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</a:t>
            </a:r>
          </a:p>
          <a:p>
            <a:pPr marL="0" lvl="0" indent="0">
              <a:lnSpc>
                <a:spcPts val="2238"/>
              </a:lnSpc>
              <a:spcBef>
                <a:spcPct val="0"/>
              </a:spcBef>
            </a:pPr>
            <a:r>
              <a:rPr lang="en-US" sz="1599" u="none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1, 2022</a:t>
            </a:r>
          </a:p>
          <a:p>
            <a:pPr marL="0" lvl="0" indent="0">
              <a:lnSpc>
                <a:spcPts val="2238"/>
              </a:lnSpc>
              <a:spcBef>
                <a:spcPct val="0"/>
              </a:spcBef>
            </a:pPr>
            <a:r>
              <a:rPr lang="en-US" sz="1599" u="none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a.m. - 10 p.m. </a:t>
            </a:r>
          </a:p>
          <a:p>
            <a:pPr marL="0" lvl="0" indent="0">
              <a:lnSpc>
                <a:spcPts val="2238"/>
              </a:lnSpc>
              <a:spcBef>
                <a:spcPct val="0"/>
              </a:spcBef>
            </a:pPr>
            <a:r>
              <a:rPr lang="en-US" sz="1599" u="none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Hive Annex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600285" y="5959479"/>
            <a:ext cx="917387" cy="917387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BB8B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526836" y="6180265"/>
            <a:ext cx="903485" cy="37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3"/>
              </a:lnSpc>
            </a:pPr>
            <a:r>
              <a:rPr lang="en-US" sz="1100" b="1" dirty="0">
                <a:solidFill>
                  <a:srgbClr val="23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</a:p>
          <a:p>
            <a:pPr marL="0" lvl="0" indent="0">
              <a:lnSpc>
                <a:spcPts val="1513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23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45824" y="6263295"/>
            <a:ext cx="676703" cy="48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65"/>
              </a:lnSpc>
              <a:spcBef>
                <a:spcPct val="0"/>
              </a:spcBef>
            </a:pPr>
            <a:r>
              <a:rPr lang="en-US" sz="1000" dirty="0">
                <a:solidFill>
                  <a:srgbClr val="252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 GOES HERE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77791" y="4996667"/>
            <a:ext cx="209800" cy="180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26836" y="5254509"/>
            <a:ext cx="209800" cy="1801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541037" y="4970998"/>
            <a:ext cx="180166" cy="1801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25874" y="5230713"/>
            <a:ext cx="209067" cy="20959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541965" y="4618716"/>
            <a:ext cx="1547783" cy="15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1"/>
              </a:lnSpc>
            </a:pPr>
            <a:r>
              <a:rPr lang="en-US" sz="1080" spc="1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BY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53078" y="5022336"/>
            <a:ext cx="1033160" cy="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2"/>
              </a:lnSpc>
            </a:pPr>
            <a:r>
              <a:rPr lang="en-US" sz="900" spc="0" dirty="0">
                <a:solidFill>
                  <a:srgbClr val="716C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SALFORD &amp; CO.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73085" y="5285808"/>
            <a:ext cx="924013" cy="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2"/>
              </a:lnSpc>
            </a:pPr>
            <a:r>
              <a:rPr lang="en-US" sz="900" spc="0">
                <a:solidFill>
                  <a:srgbClr val="716C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SHOWDE &amp; CO.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76775" y="5022336"/>
            <a:ext cx="1143729" cy="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2"/>
              </a:lnSpc>
            </a:pPr>
            <a:r>
              <a:rPr lang="en-US" sz="900" spc="0" dirty="0">
                <a:solidFill>
                  <a:srgbClr val="716C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RIMBERIOFRADEL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99564" y="5285808"/>
            <a:ext cx="827816" cy="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2"/>
              </a:lnSpc>
            </a:pPr>
            <a:r>
              <a:rPr lang="en-US" sz="900" spc="0" dirty="0">
                <a:solidFill>
                  <a:srgbClr val="716C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TIMMERMAN</a:t>
            </a:r>
          </a:p>
        </p:txBody>
      </p:sp>
      <p:sp>
        <p:nvSpPr>
          <p:cNvPr id="23" name="AutoShape 23"/>
          <p:cNvSpPr/>
          <p:nvPr/>
        </p:nvSpPr>
        <p:spPr>
          <a:xfrm rot="-5404326">
            <a:off x="4322180" y="4980159"/>
            <a:ext cx="3783881" cy="0"/>
          </a:xfrm>
          <a:prstGeom prst="line">
            <a:avLst/>
          </a:prstGeom>
          <a:ln w="9525" cap="rnd">
            <a:solidFill>
              <a:srgbClr val="716C6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772967" y="3204351"/>
            <a:ext cx="1675925" cy="1708785"/>
            <a:chOff x="0" y="0"/>
            <a:chExt cx="2234567" cy="227838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878330"/>
              <a:ext cx="2234567" cy="400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"/>
                </a:lnSpc>
              </a:pPr>
              <a:r>
                <a:rPr lang="en-US" sz="999" spc="8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CEO &amp; Founder of</a:t>
              </a:r>
            </a:p>
            <a:p>
              <a:pPr algn="ctr">
                <a:lnSpc>
                  <a:spcPts val="1199"/>
                </a:lnSpc>
              </a:pPr>
              <a:r>
                <a:rPr lang="en-US" sz="999" spc="8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Salford &amp; Co.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764" y="1577409"/>
              <a:ext cx="2227039" cy="19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0"/>
                </a:lnSpc>
              </a:pPr>
              <a:r>
                <a:rPr lang="en-US" sz="1000" b="1" spc="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MORGAN</a:t>
              </a:r>
              <a:r>
                <a:rPr lang="en-US" sz="1000" spc="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1" spc="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MAXWELL</a:t>
              </a:r>
            </a:p>
          </p:txBody>
        </p: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429025" y="0"/>
              <a:ext cx="1376517" cy="1376512"/>
              <a:chOff x="0" y="0"/>
              <a:chExt cx="6350000" cy="634997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73612" r="-28515" b="-35173"/>
                </a:stretch>
              </a:blipFill>
            </p:spPr>
          </p:sp>
        </p:grpSp>
      </p:grpSp>
      <p:grpSp>
        <p:nvGrpSpPr>
          <p:cNvPr id="29" name="Group 29"/>
          <p:cNvGrpSpPr/>
          <p:nvPr/>
        </p:nvGrpSpPr>
        <p:grpSpPr>
          <a:xfrm>
            <a:off x="772967" y="5125477"/>
            <a:ext cx="1675925" cy="1713129"/>
            <a:chOff x="0" y="0"/>
            <a:chExt cx="2234567" cy="228417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1884122"/>
              <a:ext cx="2234567" cy="400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 &amp; Co-founder of </a:t>
              </a:r>
            </a:p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Salford &amp; Co.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764" y="1585177"/>
              <a:ext cx="2227039" cy="19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0"/>
                </a:lnSpc>
              </a:pPr>
              <a:r>
                <a:rPr lang="en-US" sz="1000" b="1" spc="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SOO JIN AE</a:t>
              </a:r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429025" y="0"/>
              <a:ext cx="1376517" cy="1376512"/>
              <a:chOff x="0" y="0"/>
              <a:chExt cx="6350000" cy="634997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55886" t="-145383" r="-97627" b="-135126"/>
                </a:stretch>
              </a:blipFill>
            </p:spPr>
          </p:sp>
        </p:grpSp>
      </p:grpSp>
      <p:grpSp>
        <p:nvGrpSpPr>
          <p:cNvPr id="34" name="Group 34"/>
          <p:cNvGrpSpPr/>
          <p:nvPr/>
        </p:nvGrpSpPr>
        <p:grpSpPr>
          <a:xfrm>
            <a:off x="2405208" y="3204351"/>
            <a:ext cx="1675925" cy="1708785"/>
            <a:chOff x="0" y="0"/>
            <a:chExt cx="2234567" cy="2278380"/>
          </a:xfrm>
        </p:grpSpPr>
        <p:sp>
          <p:nvSpPr>
            <p:cNvPr id="35" name="TextBox 35"/>
            <p:cNvSpPr txBox="1"/>
            <p:nvPr/>
          </p:nvSpPr>
          <p:spPr>
            <a:xfrm>
              <a:off x="0" y="1878330"/>
              <a:ext cx="2234567" cy="400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CEO &amp; Founder of</a:t>
              </a:r>
            </a:p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RimberioFradel and Spies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764" y="1577409"/>
              <a:ext cx="2227039" cy="19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0"/>
                </a:lnSpc>
              </a:pPr>
              <a:r>
                <a:rPr lang="en-US" sz="1000" b="1" spc="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CHIDI EZE</a:t>
              </a:r>
            </a:p>
          </p:txBody>
        </p: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429025" y="0"/>
              <a:ext cx="1376517" cy="1376512"/>
              <a:chOff x="0" y="0"/>
              <a:chExt cx="6350000" cy="634997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198182" t="-48993" r="-171595" b="-163997"/>
                </a:stretch>
              </a:blipFill>
            </p:spPr>
          </p:sp>
        </p:grpSp>
      </p:grpSp>
      <p:grpSp>
        <p:nvGrpSpPr>
          <p:cNvPr id="39" name="Group 39"/>
          <p:cNvGrpSpPr/>
          <p:nvPr/>
        </p:nvGrpSpPr>
        <p:grpSpPr>
          <a:xfrm>
            <a:off x="2401529" y="5125477"/>
            <a:ext cx="1675925" cy="1713129"/>
            <a:chOff x="0" y="0"/>
            <a:chExt cx="2234567" cy="2284172"/>
          </a:xfrm>
        </p:grpSpPr>
        <p:sp>
          <p:nvSpPr>
            <p:cNvPr id="40" name="TextBox 40"/>
            <p:cNvSpPr txBox="1"/>
            <p:nvPr/>
          </p:nvSpPr>
          <p:spPr>
            <a:xfrm>
              <a:off x="0" y="1884122"/>
              <a:ext cx="2234567" cy="400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 &amp; Co-founder of</a:t>
              </a:r>
            </a:p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RimberioFradel and Spies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764" y="1585177"/>
              <a:ext cx="2227039" cy="19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0"/>
                </a:lnSpc>
              </a:pPr>
              <a:r>
                <a:rPr lang="en-US" sz="1000" b="1" spc="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GRETA MAE EVANS</a:t>
              </a:r>
            </a:p>
          </p:txBody>
        </p: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431952" y="0"/>
              <a:ext cx="1370662" cy="1370657"/>
              <a:chOff x="0" y="0"/>
              <a:chExt cx="6350000" cy="634997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l="-91868" t="-1984" r="-151077" b="-126503"/>
                </a:stretch>
              </a:blipFill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4037449" y="3217421"/>
            <a:ext cx="1867811" cy="1695716"/>
            <a:chOff x="0" y="0"/>
            <a:chExt cx="2490414" cy="2260954"/>
          </a:xfrm>
        </p:grpSpPr>
        <p:sp>
          <p:nvSpPr>
            <p:cNvPr id="45" name="TextBox 45"/>
            <p:cNvSpPr txBox="1"/>
            <p:nvPr/>
          </p:nvSpPr>
          <p:spPr>
            <a:xfrm>
              <a:off x="127924" y="1860904"/>
              <a:ext cx="2234567" cy="400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CEO of Timmerman </a:t>
              </a:r>
            </a:p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Industries co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1559983"/>
              <a:ext cx="2490414" cy="19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0"/>
                </a:lnSpc>
              </a:pPr>
              <a:r>
                <a:rPr lang="en-US" sz="1000" b="1" spc="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ALEXANDER ARONOWITZ</a:t>
              </a:r>
            </a:p>
          </p:txBody>
        </p:sp>
        <p:grpSp>
          <p:nvGrpSpPr>
            <p:cNvPr id="47" name="Group 47"/>
            <p:cNvGrpSpPr>
              <a:grpSpLocks noChangeAspect="1"/>
            </p:cNvGrpSpPr>
            <p:nvPr/>
          </p:nvGrpSpPr>
          <p:grpSpPr>
            <a:xfrm>
              <a:off x="556880" y="0"/>
              <a:ext cx="1376654" cy="1376649"/>
              <a:chOff x="0" y="0"/>
              <a:chExt cx="6350000" cy="634997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219798" t="-20077" r="-209860" b="-232809"/>
                </a:stretch>
              </a:blipFill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4133392" y="5138547"/>
            <a:ext cx="1675925" cy="1700059"/>
            <a:chOff x="0" y="0"/>
            <a:chExt cx="2234567" cy="2266746"/>
          </a:xfrm>
        </p:grpSpPr>
        <p:sp>
          <p:nvSpPr>
            <p:cNvPr id="50" name="TextBox 50"/>
            <p:cNvSpPr txBox="1"/>
            <p:nvPr/>
          </p:nvSpPr>
          <p:spPr>
            <a:xfrm>
              <a:off x="0" y="1866696"/>
              <a:ext cx="2234567" cy="400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 Co-founder of </a:t>
              </a:r>
            </a:p>
            <a:p>
              <a:pPr algn="ctr">
                <a:lnSpc>
                  <a:spcPts val="1199"/>
                </a:lnSpc>
              </a:pPr>
              <a:r>
                <a:rPr lang="en-US" sz="999" spc="8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Timmerman Industries co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3764" y="1567751"/>
              <a:ext cx="2227039" cy="19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0"/>
                </a:lnSpc>
              </a:pPr>
              <a:r>
                <a:rPr lang="en-US" sz="1000" b="1" spc="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FRANCISCO ANDRADE</a:t>
              </a:r>
            </a:p>
          </p:txBody>
        </p:sp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>
              <a:off x="429025" y="0"/>
              <a:ext cx="1376517" cy="1376511"/>
              <a:chOff x="0" y="0"/>
              <a:chExt cx="6350000" cy="634997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l="-87841" t="-22015" r="-127041" b="-88169"/>
                </a:stretch>
              </a:blip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</Words>
  <Application>Microsoft Macintosh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Monitor Ad - 6 Speakers + Sponsors (1024 × 768 px)</dc:title>
  <cp:lastModifiedBy>Lily Homer</cp:lastModifiedBy>
  <cp:revision>7</cp:revision>
  <dcterms:created xsi:type="dcterms:W3CDTF">2006-08-16T00:00:00Z</dcterms:created>
  <dcterms:modified xsi:type="dcterms:W3CDTF">2022-05-05T14:57:06Z</dcterms:modified>
  <dc:identifier>DAE_1qm_-hI</dc:identifier>
</cp:coreProperties>
</file>