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9753600" cy="73152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1" autoAdjust="0"/>
    <p:restoredTop sz="94613" autoAdjust="0"/>
  </p:normalViewPr>
  <p:slideViewPr>
    <p:cSldViewPr>
      <p:cViewPr varScale="1">
        <p:scale>
          <a:sx n="101" d="100"/>
          <a:sy n="101" d="100"/>
        </p:scale>
        <p:origin x="4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503" t="8483" r="1289"/>
          <a:stretch>
            <a:fillRect/>
          </a:stretch>
        </p:blipFill>
        <p:spPr>
          <a:xfrm>
            <a:off x="0" y="2209814"/>
            <a:ext cx="9753600" cy="63024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5308" y="2570087"/>
            <a:ext cx="413417" cy="4274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19906" y="3315094"/>
            <a:ext cx="414551" cy="4145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9322" y="4028610"/>
            <a:ext cx="354548" cy="4545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 l="18025" t="31999" r="26696" b="19093"/>
          <a:stretch>
            <a:fillRect/>
          </a:stretch>
        </p:blipFill>
        <p:spPr>
          <a:xfrm>
            <a:off x="539322" y="2097427"/>
            <a:ext cx="8710352" cy="112387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4129822" y="5214312"/>
            <a:ext cx="5115006" cy="0"/>
          </a:xfrm>
          <a:prstGeom prst="line">
            <a:avLst/>
          </a:prstGeom>
          <a:ln w="9525" cap="flat">
            <a:solidFill>
              <a:srgbClr val="B6ACD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152140" y="2546099"/>
            <a:ext cx="2203293" cy="48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59"/>
              </a:lnSpc>
              <a:spcBef>
                <a:spcPct val="0"/>
              </a:spcBef>
            </a:pPr>
            <a:r>
              <a:rPr lang="en-US" sz="1399" u="none" dirty="0">
                <a:solidFill>
                  <a:srgbClr val="34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Thursday, </a:t>
            </a:r>
          </a:p>
          <a:p>
            <a:pPr marL="0" lvl="0" indent="0" algn="l">
              <a:lnSpc>
                <a:spcPts val="1959"/>
              </a:lnSpc>
              <a:spcBef>
                <a:spcPct val="0"/>
              </a:spcBef>
            </a:pPr>
            <a:r>
              <a:rPr lang="en-US" sz="1399" u="none" dirty="0">
                <a:solidFill>
                  <a:srgbClr val="34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1, 2022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52140" y="3376006"/>
            <a:ext cx="2203293" cy="233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59"/>
              </a:lnSpc>
              <a:spcBef>
                <a:spcPct val="0"/>
              </a:spcBef>
            </a:pPr>
            <a:r>
              <a:rPr lang="en-US" sz="1399" dirty="0">
                <a:solidFill>
                  <a:srgbClr val="34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399" u="none" dirty="0">
                <a:solidFill>
                  <a:srgbClr val="34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a.m. - 10 p.m.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2140" y="4001331"/>
            <a:ext cx="2203293" cy="489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959"/>
              </a:lnSpc>
              <a:spcBef>
                <a:spcPct val="0"/>
              </a:spcBef>
            </a:pPr>
            <a:r>
              <a:rPr lang="en-US" sz="1399" u="none" dirty="0">
                <a:solidFill>
                  <a:srgbClr val="34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Anywhere St., </a:t>
            </a:r>
          </a:p>
          <a:p>
            <a:pPr marL="0" lvl="0" indent="0" algn="l">
              <a:lnSpc>
                <a:spcPts val="1959"/>
              </a:lnSpc>
              <a:spcBef>
                <a:spcPct val="0"/>
              </a:spcBef>
            </a:pPr>
            <a:r>
              <a:rPr lang="en-US" sz="1399" u="none" dirty="0">
                <a:solidFill>
                  <a:srgbClr val="342F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City, ST 12345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5308" y="838741"/>
            <a:ext cx="8659383" cy="102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400" b="1" dirty="0">
                <a:solidFill>
                  <a:srgbClr val="4E2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 of Your Event Goes Here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9321" y="427791"/>
            <a:ext cx="3880279" cy="188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44"/>
              </a:lnSpc>
            </a:pPr>
            <a:r>
              <a:rPr lang="en-US" sz="1200" spc="58" dirty="0">
                <a:solidFill>
                  <a:srgbClr val="4E2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NORTHWESTERN ENGINEERING PRESENTS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15836" y="4797473"/>
            <a:ext cx="2481913" cy="1264675"/>
            <a:chOff x="0" y="0"/>
            <a:chExt cx="3309217" cy="1686233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309217" cy="1686233"/>
              <a:chOff x="0" y="0"/>
              <a:chExt cx="1102871" cy="56197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102871" cy="561975"/>
              </a:xfrm>
              <a:custGeom>
                <a:avLst/>
                <a:gdLst/>
                <a:ahLst/>
                <a:cxnLst/>
                <a:rect l="l" t="t" r="r" b="b"/>
                <a:pathLst>
                  <a:path w="1102871" h="561975">
                    <a:moveTo>
                      <a:pt x="0" y="0"/>
                    </a:moveTo>
                    <a:lnTo>
                      <a:pt x="1102871" y="0"/>
                    </a:lnTo>
                    <a:lnTo>
                      <a:pt x="1102871" y="561975"/>
                    </a:lnTo>
                    <a:lnTo>
                      <a:pt x="0" y="561975"/>
                    </a:lnTo>
                    <a:close/>
                  </a:path>
                </a:pathLst>
              </a:custGeom>
              <a:solidFill>
                <a:srgbClr val="D8D6D6"/>
              </a:solidFill>
            </p:spPr>
          </p:sp>
        </p:grpSp>
        <p:grpSp>
          <p:nvGrpSpPr>
            <p:cNvPr id="17" name="Group 17"/>
            <p:cNvGrpSpPr/>
            <p:nvPr/>
          </p:nvGrpSpPr>
          <p:grpSpPr>
            <a:xfrm>
              <a:off x="1654609" y="147592"/>
              <a:ext cx="1391049" cy="1391049"/>
              <a:chOff x="0" y="0"/>
              <a:chExt cx="1913890" cy="191389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BBB8B8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234599" y="247724"/>
              <a:ext cx="1286899" cy="620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85"/>
                </a:lnSpc>
              </a:pPr>
              <a:r>
                <a:rPr lang="en-US" sz="1400" dirty="0">
                  <a:solidFill>
                    <a:srgbClr val="23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REGISTER </a:t>
              </a:r>
            </a:p>
            <a:p>
              <a:pPr marL="0" lvl="0" indent="0">
                <a:lnSpc>
                  <a:spcPts val="1885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2326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NOW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807265" y="584305"/>
              <a:ext cx="1085737" cy="7475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522"/>
                </a:lnSpc>
                <a:spcBef>
                  <a:spcPct val="0"/>
                </a:spcBef>
              </a:pPr>
              <a:r>
                <a:rPr lang="en-US" sz="1100" dirty="0">
                  <a:solidFill>
                    <a:srgbClr val="252C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QR CODE GOES HERE</a:t>
              </a:r>
            </a:p>
          </p:txBody>
        </p:sp>
      </p:grpSp>
      <p:sp>
        <p:nvSpPr>
          <p:cNvPr id="21" name="AutoShape 21"/>
          <p:cNvSpPr/>
          <p:nvPr/>
        </p:nvSpPr>
        <p:spPr>
          <a:xfrm rot="3197">
            <a:off x="4129825" y="3683272"/>
            <a:ext cx="5119850" cy="0"/>
          </a:xfrm>
          <a:prstGeom prst="line">
            <a:avLst/>
          </a:prstGeom>
          <a:ln w="9525" cap="flat">
            <a:solidFill>
              <a:srgbClr val="B6ACD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4123709" y="2381937"/>
            <a:ext cx="1108305" cy="1108300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t="-7629" b="-42277"/>
              </a:stretch>
            </a:blipFill>
          </p:spPr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4123709" y="3902231"/>
            <a:ext cx="1108305" cy="1108300"/>
            <a:chOff x="0" y="0"/>
            <a:chExt cx="6350000" cy="63499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b="-25000"/>
              </a:stretch>
            </a:blipFill>
          </p:spPr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4129535" y="5446805"/>
            <a:ext cx="1108305" cy="1108300"/>
            <a:chOff x="0" y="0"/>
            <a:chExt cx="6350000" cy="63499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b="-25000"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5573878" y="3963127"/>
            <a:ext cx="3675800" cy="921899"/>
            <a:chOff x="0" y="-57149"/>
            <a:chExt cx="4901067" cy="1229199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57149"/>
              <a:ext cx="4894599" cy="310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dirty="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Panelist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861110"/>
              <a:ext cx="4901067" cy="310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Associate Professor of Surgery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400606"/>
              <a:ext cx="4901062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181"/>
                </a:lnSpc>
                <a:spcBef>
                  <a:spcPct val="0"/>
                </a:spcBef>
              </a:pPr>
              <a:r>
                <a:rPr lang="en-US" sz="2200" b="1" dirty="0">
                  <a:solidFill>
                    <a:srgbClr val="4E2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Jennifer Loraine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579995" y="5532392"/>
            <a:ext cx="3669678" cy="872516"/>
            <a:chOff x="0" y="-57149"/>
            <a:chExt cx="4892905" cy="1163355"/>
          </a:xfrm>
        </p:grpSpPr>
        <p:sp>
          <p:nvSpPr>
            <p:cNvPr id="33" name="TextBox 33"/>
            <p:cNvSpPr txBox="1"/>
            <p:nvPr/>
          </p:nvSpPr>
          <p:spPr>
            <a:xfrm>
              <a:off x="0" y="-57149"/>
              <a:ext cx="4886444" cy="310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Panelist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795266"/>
              <a:ext cx="4892905" cy="310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Associate Professor of Surgery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400606"/>
              <a:ext cx="4886444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181"/>
                </a:lnSpc>
                <a:spcBef>
                  <a:spcPct val="0"/>
                </a:spcBef>
              </a:pPr>
              <a:r>
                <a:rPr lang="en-US" sz="2200" b="1" dirty="0">
                  <a:solidFill>
                    <a:srgbClr val="4E2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Jennifer Loraine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5573878" y="2446724"/>
            <a:ext cx="3670950" cy="914115"/>
            <a:chOff x="0" y="-57151"/>
            <a:chExt cx="4894599" cy="1218820"/>
          </a:xfrm>
        </p:grpSpPr>
        <p:sp>
          <p:nvSpPr>
            <p:cNvPr id="37" name="TextBox 37"/>
            <p:cNvSpPr txBox="1"/>
            <p:nvPr/>
          </p:nvSpPr>
          <p:spPr>
            <a:xfrm>
              <a:off x="0" y="-57151"/>
              <a:ext cx="4814416" cy="310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400" dirty="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Moderator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850729"/>
              <a:ext cx="4894599" cy="310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342F2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Associate Professor of Surgery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400606"/>
              <a:ext cx="4814416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181"/>
                </a:lnSpc>
                <a:spcBef>
                  <a:spcPct val="0"/>
                </a:spcBef>
              </a:pPr>
              <a:r>
                <a:rPr lang="en-US" sz="2200" b="1" dirty="0">
                  <a:solidFill>
                    <a:srgbClr val="4E2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Jennifer Loraine</a:t>
              </a:r>
            </a:p>
          </p:txBody>
        </p:sp>
      </p:grpSp>
      <p:grpSp>
        <p:nvGrpSpPr>
          <p:cNvPr id="40" name="Group 10">
            <a:extLst>
              <a:ext uri="{FF2B5EF4-FFF2-40B4-BE49-F238E27FC236}">
                <a16:creationId xmlns:a16="http://schemas.microsoft.com/office/drawing/2014/main" id="{922FF8FA-D22A-5A23-EBE9-FED564F7F0D0}"/>
              </a:ext>
            </a:extLst>
          </p:cNvPr>
          <p:cNvGrpSpPr/>
          <p:nvPr/>
        </p:nvGrpSpPr>
        <p:grpSpPr>
          <a:xfrm>
            <a:off x="525308" y="6283139"/>
            <a:ext cx="2472441" cy="917387"/>
            <a:chOff x="0" y="0"/>
            <a:chExt cx="1913890" cy="1913890"/>
          </a:xfrm>
        </p:grpSpPr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574D8146-1D68-E5E4-D66D-8E4E5790C3FA}"/>
                </a:ext>
              </a:extLst>
            </p:cNvPr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BB8B8"/>
            </a:solidFill>
          </p:spPr>
        </p:sp>
      </p:grpSp>
      <p:sp>
        <p:nvSpPr>
          <p:cNvPr id="42" name="TextBox 13">
            <a:extLst>
              <a:ext uri="{FF2B5EF4-FFF2-40B4-BE49-F238E27FC236}">
                <a16:creationId xmlns:a16="http://schemas.microsoft.com/office/drawing/2014/main" id="{760A29DF-CA5C-B474-8874-D5346F56F8D2}"/>
              </a:ext>
            </a:extLst>
          </p:cNvPr>
          <p:cNvSpPr txBox="1"/>
          <p:nvPr/>
        </p:nvSpPr>
        <p:spPr>
          <a:xfrm>
            <a:off x="670847" y="6586955"/>
            <a:ext cx="1823776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265"/>
              </a:lnSpc>
              <a:spcBef>
                <a:spcPct val="0"/>
              </a:spcBef>
            </a:pPr>
            <a:r>
              <a:rPr lang="en-US" sz="1100" dirty="0">
                <a:solidFill>
                  <a:srgbClr val="252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DEPARTMENT/PROGRAM/</a:t>
            </a:r>
          </a:p>
          <a:p>
            <a:pPr marL="0" lvl="0" indent="0">
              <a:lnSpc>
                <a:spcPts val="1265"/>
              </a:lnSpc>
              <a:spcBef>
                <a:spcPct val="0"/>
              </a:spcBef>
            </a:pPr>
            <a:r>
              <a:rPr lang="en-US" sz="1100" dirty="0">
                <a:solidFill>
                  <a:srgbClr val="252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LOGO GOES 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71</Words>
  <Application>Microsoft Macintosh PowerPoint</Application>
  <PresentationFormat>Custom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Monitor - 3 Speakers Basic - (1024 × 768 px)</dc:title>
  <cp:lastModifiedBy>Lily Homer</cp:lastModifiedBy>
  <cp:revision>5</cp:revision>
  <dcterms:created xsi:type="dcterms:W3CDTF">2006-08-16T00:00:00Z</dcterms:created>
  <dcterms:modified xsi:type="dcterms:W3CDTF">2022-05-05T14:55:39Z</dcterms:modified>
  <dc:identifier>DAE_1kGdEh4</dc:identifier>
</cp:coreProperties>
</file>