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-40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366D-2BB1-1D44-A920-38772E07476C}" type="datetime1">
              <a:rPr lang="en-US" smtClean="0"/>
              <a:t>5/11/22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9C83-0A30-2C4F-9AA5-F534E6C3E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73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BFF33-8740-884E-9117-8CE82C098C33}" type="datetime1">
              <a:rPr lang="en-US" smtClean="0"/>
              <a:t>5/11/22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9E779-BDB2-2A4A-A72C-484C260DC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2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6423377"/>
            <a:ext cx="9144000" cy="4346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0288"/>
            <a:ext cx="8397766" cy="10948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5448"/>
            <a:ext cx="8397766" cy="4291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i="0" kern="1200" cap="none" spc="-100" normalizeH="0" baseline="0"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Wingdings" charset="2"/>
        <a:buChar char="§"/>
        <a:defRPr sz="1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Wingdings" charset="2"/>
        <a:buChar char="§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4247" y="1154777"/>
            <a:ext cx="5847879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US" sz="3000" dirty="0">
                <a:solidFill>
                  <a:srgbClr val="4E2A84"/>
                </a:solidFill>
                <a:latin typeface="Arial Black"/>
                <a:cs typeface="Arial Black"/>
              </a:rPr>
              <a:t>Lecture Title </a:t>
            </a:r>
            <a:br>
              <a:rPr lang="en-US" sz="3000" dirty="0">
                <a:solidFill>
                  <a:srgbClr val="4E2A84"/>
                </a:solidFill>
                <a:latin typeface="Arial Black"/>
                <a:cs typeface="Arial Black"/>
              </a:rPr>
            </a:br>
            <a:br>
              <a:rPr lang="en-US" sz="3000" dirty="0">
                <a:solidFill>
                  <a:srgbClr val="4E2A84"/>
                </a:solidFill>
                <a:latin typeface="Arial Black"/>
                <a:cs typeface="Arial Black"/>
              </a:rPr>
            </a:br>
            <a:br>
              <a:rPr lang="en-US" sz="3000" dirty="0">
                <a:solidFill>
                  <a:srgbClr val="4E2A84"/>
                </a:solidFill>
                <a:latin typeface="Arial Black"/>
                <a:cs typeface="Arial Black"/>
              </a:rPr>
            </a:br>
            <a:r>
              <a:rPr lang="en-US" sz="2000" b="1" dirty="0"/>
              <a:t>Speaker Name</a:t>
            </a:r>
          </a:p>
          <a:p>
            <a:r>
              <a:rPr lang="en-US" sz="2000" dirty="0"/>
              <a:t>Job Title</a:t>
            </a:r>
          </a:p>
          <a:p>
            <a:r>
              <a:rPr lang="en-US" sz="2000" dirty="0"/>
              <a:t>Company Name</a:t>
            </a:r>
            <a:endParaRPr lang="en-US" sz="2000" dirty="0">
              <a:solidFill>
                <a:srgbClr val="4E2A84"/>
              </a:solidFill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4248" y="4071345"/>
            <a:ext cx="5847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4E2A84"/>
                </a:solidFill>
              </a:rPr>
              <a:t>Day, Month/Year • Time</a:t>
            </a:r>
          </a:p>
          <a:p>
            <a:r>
              <a:rPr lang="en-US" sz="2200" b="1" dirty="0">
                <a:solidFill>
                  <a:srgbClr val="4E2A84"/>
                </a:solidFill>
              </a:rPr>
              <a:t>Classroom, Building</a:t>
            </a:r>
            <a:endParaRPr lang="en-US" sz="2200" dirty="0">
              <a:solidFill>
                <a:srgbClr val="4E2A84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4248" y="5170036"/>
            <a:ext cx="55770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Optional description. Please keep to one or two sentences maximum.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6966" y="714088"/>
            <a:ext cx="2374233" cy="329321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7432" rIns="0" bIns="54864" rtlCol="0" anchor="ctr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FEATURED SPEAKER</a:t>
            </a:r>
            <a:endParaRPr lang="en-US" sz="1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100996" cy="6858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tx2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1" r="27776"/>
          <a:stretch/>
        </p:blipFill>
        <p:spPr>
          <a:xfrm>
            <a:off x="513574" y="1155477"/>
            <a:ext cx="2035631" cy="2542590"/>
          </a:xfrm>
          <a:prstGeom prst="rect">
            <a:avLst/>
          </a:prstGeom>
          <a:ln w="76200" cap="flat">
            <a:solidFill>
              <a:schemeClr val="bg1"/>
            </a:solidFill>
            <a:miter lim="800000"/>
          </a:ln>
        </p:spPr>
      </p:pic>
      <p:sp>
        <p:nvSpPr>
          <p:cNvPr id="2" name="TextBox 1"/>
          <p:cNvSpPr txBox="1"/>
          <p:nvPr/>
        </p:nvSpPr>
        <p:spPr>
          <a:xfrm>
            <a:off x="782321" y="2172454"/>
            <a:ext cx="149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Placeholder </a:t>
            </a:r>
            <a:b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1344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6">
      <a:dk1>
        <a:srgbClr val="342F2E"/>
      </a:dk1>
      <a:lt1>
        <a:sysClr val="window" lastClr="FFFFFF"/>
      </a:lt1>
      <a:dk2>
        <a:srgbClr val="4E2A84"/>
      </a:dk2>
      <a:lt2>
        <a:srgbClr val="D8D6D6"/>
      </a:lt2>
      <a:accent1>
        <a:srgbClr val="401F68"/>
      </a:accent1>
      <a:accent2>
        <a:srgbClr val="007FA4"/>
      </a:accent2>
      <a:accent3>
        <a:srgbClr val="0D2D6C"/>
      </a:accent3>
      <a:accent4>
        <a:srgbClr val="D9C826"/>
      </a:accent4>
      <a:accent5>
        <a:srgbClr val="CA7C1B"/>
      </a:accent5>
      <a:accent6>
        <a:srgbClr val="D85820"/>
      </a:accent6>
      <a:hlink>
        <a:srgbClr val="5091CD"/>
      </a:hlink>
      <a:folHlink>
        <a:srgbClr val="BBB8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4050</TotalTime>
  <Words>38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Courier New</vt:lpstr>
      <vt:lpstr>Wingdings</vt:lpstr>
      <vt:lpstr>Executive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Martel</dc:creator>
  <cp:lastModifiedBy>Lily Homer</cp:lastModifiedBy>
  <cp:revision>109</cp:revision>
  <cp:lastPrinted>2015-07-30T22:06:39Z</cp:lastPrinted>
  <dcterms:created xsi:type="dcterms:W3CDTF">2015-07-29T19:46:13Z</dcterms:created>
  <dcterms:modified xsi:type="dcterms:W3CDTF">2022-05-11T15:44:16Z</dcterms:modified>
</cp:coreProperties>
</file>