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69" r:id="rId3"/>
    <p:sldId id="272" r:id="rId4"/>
    <p:sldId id="278" r:id="rId5"/>
    <p:sldId id="279" r:id="rId6"/>
    <p:sldId id="271" r:id="rId7"/>
    <p:sldId id="275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Suzy Shin" userId="f8f78064-7109-44c2-b9ef-71b0500cb2eb" providerId="ADAL" clId="{C1E27147-CB55-3545-9F34-52D626D63958}"/>
    <pc:docChg chg="modSld">
      <pc:chgData name="Sophia Suzy Shin" userId="f8f78064-7109-44c2-b9ef-71b0500cb2eb" providerId="ADAL" clId="{C1E27147-CB55-3545-9F34-52D626D63958}" dt="2024-04-09T15:51:43.678" v="0" actId="1076"/>
      <pc:docMkLst>
        <pc:docMk/>
      </pc:docMkLst>
      <pc:sldChg chg="modSp mod">
        <pc:chgData name="Sophia Suzy Shin" userId="f8f78064-7109-44c2-b9ef-71b0500cb2eb" providerId="ADAL" clId="{C1E27147-CB55-3545-9F34-52D626D63958}" dt="2024-04-09T15:51:43.678" v="0" actId="1076"/>
        <pc:sldMkLst>
          <pc:docMk/>
          <pc:sldMk cId="2847926917" sldId="270"/>
        </pc:sldMkLst>
        <pc:picChg chg="mod">
          <ac:chgData name="Sophia Suzy Shin" userId="f8f78064-7109-44c2-b9ef-71b0500cb2eb" providerId="ADAL" clId="{C1E27147-CB55-3545-9F34-52D626D63958}" dt="2024-04-09T15:51:43.678" v="0" actId="1076"/>
          <ac:picMkLst>
            <pc:docMk/>
            <pc:sldMk cId="2847926917" sldId="270"/>
            <ac:picMk id="12" creationId="{7D68FBC4-F031-0380-F0BD-C42E323D7A5A}"/>
          </ac:picMkLst>
        </pc:picChg>
      </pc:sldChg>
    </pc:docChg>
  </pc:docChgLst>
  <pc:docChgLst>
    <pc:chgData name="Sophia Suzy Shin" userId="f8f78064-7109-44c2-b9ef-71b0500cb2eb" providerId="ADAL" clId="{18A9FA71-A598-434A-97BD-5A291CCBC1CE}"/>
    <pc:docChg chg="undo custSel addSld delSld modSld sldOrd">
      <pc:chgData name="Sophia Suzy Shin" userId="f8f78064-7109-44c2-b9ef-71b0500cb2eb" providerId="ADAL" clId="{18A9FA71-A598-434A-97BD-5A291CCBC1CE}" dt="2024-04-06T18:22:44.554" v="1762" actId="2696"/>
      <pc:docMkLst>
        <pc:docMk/>
      </pc:docMkLst>
      <pc:sldChg chg="addSp delSp modSp mod">
        <pc:chgData name="Sophia Suzy Shin" userId="f8f78064-7109-44c2-b9ef-71b0500cb2eb" providerId="ADAL" clId="{18A9FA71-A598-434A-97BD-5A291CCBC1CE}" dt="2024-04-04T18:57:07.913" v="1133" actId="1076"/>
        <pc:sldMkLst>
          <pc:docMk/>
          <pc:sldMk cId="2665991929" sldId="269"/>
        </pc:sldMkLst>
        <pc:spChg chg="mod">
          <ac:chgData name="Sophia Suzy Shin" userId="f8f78064-7109-44c2-b9ef-71b0500cb2eb" providerId="ADAL" clId="{18A9FA71-A598-434A-97BD-5A291CCBC1CE}" dt="2024-04-04T18:27:38.479" v="1046" actId="34135"/>
          <ac:spMkLst>
            <pc:docMk/>
            <pc:sldMk cId="2665991929" sldId="269"/>
            <ac:spMk id="2" creationId="{00000000-0000-0000-0000-000000000000}"/>
          </ac:spMkLst>
        </pc:spChg>
        <pc:spChg chg="mod">
          <ac:chgData name="Sophia Suzy Shin" userId="f8f78064-7109-44c2-b9ef-71b0500cb2eb" providerId="ADAL" clId="{18A9FA71-A598-434A-97BD-5A291CCBC1CE}" dt="2024-04-04T18:27:44.508" v="1047" actId="34135"/>
          <ac:spMkLst>
            <pc:docMk/>
            <pc:sldMk cId="2665991929" sldId="269"/>
            <ac:spMk id="4" creationId="{00000000-0000-0000-0000-000000000000}"/>
          </ac:spMkLst>
        </pc:spChg>
        <pc:spChg chg="add del mod">
          <ac:chgData name="Sophia Suzy Shin" userId="f8f78064-7109-44c2-b9ef-71b0500cb2eb" providerId="ADAL" clId="{18A9FA71-A598-434A-97BD-5A291CCBC1CE}" dt="2024-04-04T18:26:45.801" v="1036" actId="34135"/>
          <ac:spMkLst>
            <pc:docMk/>
            <pc:sldMk cId="2665991929" sldId="269"/>
            <ac:spMk id="42" creationId="{2C64B0B2-AECD-62C9-559B-4776B9E8B8F4}"/>
          </ac:spMkLst>
        </pc:spChg>
        <pc:picChg chg="add del mod">
          <ac:chgData name="Sophia Suzy Shin" userId="f8f78064-7109-44c2-b9ef-71b0500cb2eb" providerId="ADAL" clId="{18A9FA71-A598-434A-97BD-5A291CCBC1CE}" dt="2024-04-04T17:11:28.761" v="868" actId="21"/>
          <ac:picMkLst>
            <pc:docMk/>
            <pc:sldMk cId="2665991929" sldId="269"/>
            <ac:picMk id="3" creationId="{31CE39D6-BA7E-6977-3854-3F2686C1A9E2}"/>
          </ac:picMkLst>
        </pc:picChg>
        <pc:picChg chg="add mod">
          <ac:chgData name="Sophia Suzy Shin" userId="f8f78064-7109-44c2-b9ef-71b0500cb2eb" providerId="ADAL" clId="{18A9FA71-A598-434A-97BD-5A291CCBC1CE}" dt="2024-04-04T18:44:03.494" v="1104" actId="1076"/>
          <ac:picMkLst>
            <pc:docMk/>
            <pc:sldMk cId="2665991929" sldId="269"/>
            <ac:picMk id="3" creationId="{92C3065E-3205-36B7-A39A-3AB75BD49813}"/>
          </ac:picMkLst>
        </pc:picChg>
        <pc:picChg chg="add mod">
          <ac:chgData name="Sophia Suzy Shin" userId="f8f78064-7109-44c2-b9ef-71b0500cb2eb" providerId="ADAL" clId="{18A9FA71-A598-434A-97BD-5A291CCBC1CE}" dt="2024-04-04T18:57:07.913" v="1133" actId="1076"/>
          <ac:picMkLst>
            <pc:docMk/>
            <pc:sldMk cId="2665991929" sldId="269"/>
            <ac:picMk id="5" creationId="{34E93095-A155-B054-91C8-089B28DBADF1}"/>
          </ac:picMkLst>
        </pc:picChg>
        <pc:picChg chg="del">
          <ac:chgData name="Sophia Suzy Shin" userId="f8f78064-7109-44c2-b9ef-71b0500cb2eb" providerId="ADAL" clId="{18A9FA71-A598-434A-97BD-5A291CCBC1CE}" dt="2024-03-28T21:26:30.028" v="789" actId="21"/>
          <ac:picMkLst>
            <pc:docMk/>
            <pc:sldMk cId="2665991929" sldId="269"/>
            <ac:picMk id="6" creationId="{1E1E52F6-665C-3A28-914D-BAB5CDD6911D}"/>
          </ac:picMkLst>
        </pc:picChg>
        <pc:picChg chg="add mod">
          <ac:chgData name="Sophia Suzy Shin" userId="f8f78064-7109-44c2-b9ef-71b0500cb2eb" providerId="ADAL" clId="{18A9FA71-A598-434A-97BD-5A291CCBC1CE}" dt="2024-04-04T18:44:03.494" v="1104" actId="1076"/>
          <ac:picMkLst>
            <pc:docMk/>
            <pc:sldMk cId="2665991929" sldId="269"/>
            <ac:picMk id="6" creationId="{FA21A433-8BC7-4A3F-B138-C12385C79E61}"/>
          </ac:picMkLst>
        </pc:picChg>
        <pc:picChg chg="add mod">
          <ac:chgData name="Sophia Suzy Shin" userId="f8f78064-7109-44c2-b9ef-71b0500cb2eb" providerId="ADAL" clId="{18A9FA71-A598-434A-97BD-5A291CCBC1CE}" dt="2024-04-04T18:44:18.750" v="1106" actId="1076"/>
          <ac:picMkLst>
            <pc:docMk/>
            <pc:sldMk cId="2665991929" sldId="269"/>
            <ac:picMk id="7" creationId="{14E4B730-D158-F257-69CA-ADEE1393D8AD}"/>
          </ac:picMkLst>
        </pc:picChg>
        <pc:picChg chg="add mod">
          <ac:chgData name="Sophia Suzy Shin" userId="f8f78064-7109-44c2-b9ef-71b0500cb2eb" providerId="ADAL" clId="{18A9FA71-A598-434A-97BD-5A291CCBC1CE}" dt="2024-04-04T18:44:23.219" v="1107" actId="1076"/>
          <ac:picMkLst>
            <pc:docMk/>
            <pc:sldMk cId="2665991929" sldId="269"/>
            <ac:picMk id="8" creationId="{99E03BBD-C5FD-C8D1-8400-C81A04675FAE}"/>
          </ac:picMkLst>
        </pc:picChg>
        <pc:picChg chg="add del">
          <ac:chgData name="Sophia Suzy Shin" userId="f8f78064-7109-44c2-b9ef-71b0500cb2eb" providerId="ADAL" clId="{18A9FA71-A598-434A-97BD-5A291CCBC1CE}" dt="2024-03-28T21:26:30.028" v="789" actId="21"/>
          <ac:picMkLst>
            <pc:docMk/>
            <pc:sldMk cId="2665991929" sldId="269"/>
            <ac:picMk id="8" creationId="{C42BFC27-258D-7B91-B888-DB4949420181}"/>
          </ac:picMkLst>
        </pc:picChg>
        <pc:picChg chg="add mod">
          <ac:chgData name="Sophia Suzy Shin" userId="f8f78064-7109-44c2-b9ef-71b0500cb2eb" providerId="ADAL" clId="{18A9FA71-A598-434A-97BD-5A291CCBC1CE}" dt="2024-04-04T18:44:03.494" v="1104" actId="1076"/>
          <ac:picMkLst>
            <pc:docMk/>
            <pc:sldMk cId="2665991929" sldId="269"/>
            <ac:picMk id="9" creationId="{3279F9A3-1452-8DD5-3725-C3DF1358616A}"/>
          </ac:picMkLst>
        </pc:picChg>
        <pc:picChg chg="add mod">
          <ac:chgData name="Sophia Suzy Shin" userId="f8f78064-7109-44c2-b9ef-71b0500cb2eb" providerId="ADAL" clId="{18A9FA71-A598-434A-97BD-5A291CCBC1CE}" dt="2024-04-04T18:57:07.913" v="1133" actId="1076"/>
          <ac:picMkLst>
            <pc:docMk/>
            <pc:sldMk cId="2665991929" sldId="269"/>
            <ac:picMk id="10" creationId="{23982CB5-8F51-8BE1-7222-7986FF6497EA}"/>
          </ac:picMkLst>
        </pc:picChg>
        <pc:picChg chg="del">
          <ac:chgData name="Sophia Suzy Shin" userId="f8f78064-7109-44c2-b9ef-71b0500cb2eb" providerId="ADAL" clId="{18A9FA71-A598-434A-97BD-5A291CCBC1CE}" dt="2024-03-28T21:29:36.793" v="817" actId="21"/>
          <ac:picMkLst>
            <pc:docMk/>
            <pc:sldMk cId="2665991929" sldId="269"/>
            <ac:picMk id="10" creationId="{E4F23453-4B2F-585C-E4DE-397CBB6EC6B6}"/>
          </ac:picMkLst>
        </pc:picChg>
        <pc:picChg chg="add mod">
          <ac:chgData name="Sophia Suzy Shin" userId="f8f78064-7109-44c2-b9ef-71b0500cb2eb" providerId="ADAL" clId="{18A9FA71-A598-434A-97BD-5A291CCBC1CE}" dt="2024-04-04T18:44:03.494" v="1104" actId="1076"/>
          <ac:picMkLst>
            <pc:docMk/>
            <pc:sldMk cId="2665991929" sldId="269"/>
            <ac:picMk id="11" creationId="{45BFC12E-C27B-B9B1-2B0C-4762BED7497D}"/>
          </ac:picMkLst>
        </pc:picChg>
        <pc:picChg chg="del">
          <ac:chgData name="Sophia Suzy Shin" userId="f8f78064-7109-44c2-b9ef-71b0500cb2eb" providerId="ADAL" clId="{18A9FA71-A598-434A-97BD-5A291CCBC1CE}" dt="2024-04-04T17:08:01.825" v="866" actId="21"/>
          <ac:picMkLst>
            <pc:docMk/>
            <pc:sldMk cId="2665991929" sldId="269"/>
            <ac:picMk id="12" creationId="{25A52595-793C-C6F3-E1F6-41EA4CA38409}"/>
          </ac:picMkLst>
        </pc:picChg>
        <pc:picChg chg="add del mod">
          <ac:chgData name="Sophia Suzy Shin" userId="f8f78064-7109-44c2-b9ef-71b0500cb2eb" providerId="ADAL" clId="{18A9FA71-A598-434A-97BD-5A291CCBC1CE}" dt="2024-04-04T18:44:14.332" v="1105" actId="1076"/>
          <ac:picMkLst>
            <pc:docMk/>
            <pc:sldMk cId="2665991929" sldId="269"/>
            <ac:picMk id="12" creationId="{CEA693EF-B28A-8AE3-B1E4-B761E9295B91}"/>
          </ac:picMkLst>
        </pc:picChg>
        <pc:picChg chg="add mod">
          <ac:chgData name="Sophia Suzy Shin" userId="f8f78064-7109-44c2-b9ef-71b0500cb2eb" providerId="ADAL" clId="{18A9FA71-A598-434A-97BD-5A291CCBC1CE}" dt="2024-04-04T18:44:14.332" v="1105" actId="1076"/>
          <ac:picMkLst>
            <pc:docMk/>
            <pc:sldMk cId="2665991929" sldId="269"/>
            <ac:picMk id="13" creationId="{C505D739-A331-D62D-1F74-47D1F7F91F85}"/>
          </ac:picMkLst>
        </pc:picChg>
        <pc:picChg chg="add mod">
          <ac:chgData name="Sophia Suzy Shin" userId="f8f78064-7109-44c2-b9ef-71b0500cb2eb" providerId="ADAL" clId="{18A9FA71-A598-434A-97BD-5A291CCBC1CE}" dt="2024-04-04T18:57:07.913" v="1133" actId="1076"/>
          <ac:picMkLst>
            <pc:docMk/>
            <pc:sldMk cId="2665991929" sldId="269"/>
            <ac:picMk id="14" creationId="{8398AEDE-0652-0362-DB44-3D592D2A3180}"/>
          </ac:picMkLst>
        </pc:picChg>
        <pc:picChg chg="del">
          <ac:chgData name="Sophia Suzy Shin" userId="f8f78064-7109-44c2-b9ef-71b0500cb2eb" providerId="ADAL" clId="{18A9FA71-A598-434A-97BD-5A291CCBC1CE}" dt="2024-04-04T17:07:53.761" v="864" actId="21"/>
          <ac:picMkLst>
            <pc:docMk/>
            <pc:sldMk cId="2665991929" sldId="269"/>
            <ac:picMk id="14" creationId="{FAC0100D-0D1F-859C-0F2D-79407A7EB620}"/>
          </ac:picMkLst>
        </pc:picChg>
        <pc:picChg chg="add del mod">
          <ac:chgData name="Sophia Suzy Shin" userId="f8f78064-7109-44c2-b9ef-71b0500cb2eb" providerId="ADAL" clId="{18A9FA71-A598-434A-97BD-5A291CCBC1CE}" dt="2024-04-04T18:24:11.170" v="993" actId="21"/>
          <ac:picMkLst>
            <pc:docMk/>
            <pc:sldMk cId="2665991929" sldId="269"/>
            <ac:picMk id="15" creationId="{3045D052-32BB-9BD2-AB33-512FF4F80D7F}"/>
          </ac:picMkLst>
        </pc:picChg>
        <pc:picChg chg="del">
          <ac:chgData name="Sophia Suzy Shin" userId="f8f78064-7109-44c2-b9ef-71b0500cb2eb" providerId="ADAL" clId="{18A9FA71-A598-434A-97BD-5A291CCBC1CE}" dt="2024-03-28T21:31:04.567" v="833" actId="21"/>
          <ac:picMkLst>
            <pc:docMk/>
            <pc:sldMk cId="2665991929" sldId="269"/>
            <ac:picMk id="16" creationId="{28C61EAF-54CB-A3CD-EB0F-498AE43A1E4A}"/>
          </ac:picMkLst>
        </pc:picChg>
        <pc:picChg chg="add del mod">
          <ac:chgData name="Sophia Suzy Shin" userId="f8f78064-7109-44c2-b9ef-71b0500cb2eb" providerId="ADAL" clId="{18A9FA71-A598-434A-97BD-5A291CCBC1CE}" dt="2024-04-04T18:24:11.170" v="993" actId="21"/>
          <ac:picMkLst>
            <pc:docMk/>
            <pc:sldMk cId="2665991929" sldId="269"/>
            <ac:picMk id="16" creationId="{3BF93FBE-9AE1-CCB2-3F0C-3A7838A105E2}"/>
          </ac:picMkLst>
        </pc:picChg>
        <pc:picChg chg="add mod">
          <ac:chgData name="Sophia Suzy Shin" userId="f8f78064-7109-44c2-b9ef-71b0500cb2eb" providerId="ADAL" clId="{18A9FA71-A598-434A-97BD-5A291CCBC1CE}" dt="2024-04-04T18:44:03.494" v="1104" actId="1076"/>
          <ac:picMkLst>
            <pc:docMk/>
            <pc:sldMk cId="2665991929" sldId="269"/>
            <ac:picMk id="17" creationId="{6F86E649-E6E5-F6DA-B927-3343BF7EA07A}"/>
          </ac:picMkLst>
        </pc:picChg>
        <pc:picChg chg="del">
          <ac:chgData name="Sophia Suzy Shin" userId="f8f78064-7109-44c2-b9ef-71b0500cb2eb" providerId="ADAL" clId="{18A9FA71-A598-434A-97BD-5A291CCBC1CE}" dt="2024-03-28T21:26:30.028" v="789" actId="21"/>
          <ac:picMkLst>
            <pc:docMk/>
            <pc:sldMk cId="2665991929" sldId="269"/>
            <ac:picMk id="18" creationId="{3E6BC9DA-116F-9C65-A5A0-85091CCDC10A}"/>
          </ac:picMkLst>
        </pc:picChg>
        <pc:picChg chg="add del mod">
          <ac:chgData name="Sophia Suzy Shin" userId="f8f78064-7109-44c2-b9ef-71b0500cb2eb" providerId="ADAL" clId="{18A9FA71-A598-434A-97BD-5A291CCBC1CE}" dt="2024-04-04T18:24:19.282" v="996" actId="21"/>
          <ac:picMkLst>
            <pc:docMk/>
            <pc:sldMk cId="2665991929" sldId="269"/>
            <ac:picMk id="18" creationId="{6CC89063-2193-7B03-DD8A-BB4464B3FDA8}"/>
          </ac:picMkLst>
        </pc:picChg>
        <pc:picChg chg="add mod">
          <ac:chgData name="Sophia Suzy Shin" userId="f8f78064-7109-44c2-b9ef-71b0500cb2eb" providerId="ADAL" clId="{18A9FA71-A598-434A-97BD-5A291CCBC1CE}" dt="2024-04-04T18:44:03.494" v="1104" actId="1076"/>
          <ac:picMkLst>
            <pc:docMk/>
            <pc:sldMk cId="2665991929" sldId="269"/>
            <ac:picMk id="19" creationId="{DBC30FBB-DDAB-7A07-0B8E-2345014F750E}"/>
          </ac:picMkLst>
        </pc:picChg>
        <pc:picChg chg="add mod">
          <ac:chgData name="Sophia Suzy Shin" userId="f8f78064-7109-44c2-b9ef-71b0500cb2eb" providerId="ADAL" clId="{18A9FA71-A598-434A-97BD-5A291CCBC1CE}" dt="2024-04-04T18:44:03.494" v="1104" actId="1076"/>
          <ac:picMkLst>
            <pc:docMk/>
            <pc:sldMk cId="2665991929" sldId="269"/>
            <ac:picMk id="20" creationId="{8C32850B-9BF6-BC37-C9E9-3294D989E008}"/>
          </ac:picMkLst>
        </pc:picChg>
        <pc:picChg chg="del">
          <ac:chgData name="Sophia Suzy Shin" userId="f8f78064-7109-44c2-b9ef-71b0500cb2eb" providerId="ADAL" clId="{18A9FA71-A598-434A-97BD-5A291CCBC1CE}" dt="2024-03-28T21:31:10.344" v="836" actId="21"/>
          <ac:picMkLst>
            <pc:docMk/>
            <pc:sldMk cId="2665991929" sldId="269"/>
            <ac:picMk id="24" creationId="{6462677B-D05B-D27D-44E5-F48A5754D9EE}"/>
          </ac:picMkLst>
        </pc:picChg>
        <pc:picChg chg="del">
          <ac:chgData name="Sophia Suzy Shin" userId="f8f78064-7109-44c2-b9ef-71b0500cb2eb" providerId="ADAL" clId="{18A9FA71-A598-434A-97BD-5A291CCBC1CE}" dt="2024-04-04T17:06:01.712" v="848" actId="21"/>
          <ac:picMkLst>
            <pc:docMk/>
            <pc:sldMk cId="2665991929" sldId="269"/>
            <ac:picMk id="26" creationId="{362A3185-6411-1ADF-6678-30E81923D06A}"/>
          </ac:picMkLst>
        </pc:picChg>
        <pc:picChg chg="del">
          <ac:chgData name="Sophia Suzy Shin" userId="f8f78064-7109-44c2-b9ef-71b0500cb2eb" providerId="ADAL" clId="{18A9FA71-A598-434A-97BD-5A291CCBC1CE}" dt="2024-04-04T17:06:50.889" v="854" actId="21"/>
          <ac:picMkLst>
            <pc:docMk/>
            <pc:sldMk cId="2665991929" sldId="269"/>
            <ac:picMk id="28" creationId="{57D861AC-6E7A-B233-849A-33120971FDC5}"/>
          </ac:picMkLst>
        </pc:picChg>
        <pc:picChg chg="del">
          <ac:chgData name="Sophia Suzy Shin" userId="f8f78064-7109-44c2-b9ef-71b0500cb2eb" providerId="ADAL" clId="{18A9FA71-A598-434A-97BD-5A291CCBC1CE}" dt="2024-04-04T17:06:28.867" v="851" actId="21"/>
          <ac:picMkLst>
            <pc:docMk/>
            <pc:sldMk cId="2665991929" sldId="269"/>
            <ac:picMk id="30" creationId="{371C1993-6602-BE34-9F7B-673CB4926A19}"/>
          </ac:picMkLst>
        </pc:picChg>
        <pc:picChg chg="del">
          <ac:chgData name="Sophia Suzy Shin" userId="f8f78064-7109-44c2-b9ef-71b0500cb2eb" providerId="ADAL" clId="{18A9FA71-A598-434A-97BD-5A291CCBC1CE}" dt="2024-04-04T17:04:03.036" v="839" actId="21"/>
          <ac:picMkLst>
            <pc:docMk/>
            <pc:sldMk cId="2665991929" sldId="269"/>
            <ac:picMk id="34" creationId="{8C5473B3-C879-B69F-CF81-506C96366109}"/>
          </ac:picMkLst>
        </pc:picChg>
        <pc:picChg chg="del">
          <ac:chgData name="Sophia Suzy Shin" userId="f8f78064-7109-44c2-b9ef-71b0500cb2eb" providerId="ADAL" clId="{18A9FA71-A598-434A-97BD-5A291CCBC1CE}" dt="2024-04-04T17:07:03.657" v="856" actId="21"/>
          <ac:picMkLst>
            <pc:docMk/>
            <pc:sldMk cId="2665991929" sldId="269"/>
            <ac:picMk id="36" creationId="{10DAEAF7-BD9C-7BAF-0D64-23CD108F64A7}"/>
          </ac:picMkLst>
        </pc:picChg>
      </pc:sldChg>
      <pc:sldChg chg="addSp delSp modSp mod ord">
        <pc:chgData name="Sophia Suzy Shin" userId="f8f78064-7109-44c2-b9ef-71b0500cb2eb" providerId="ADAL" clId="{18A9FA71-A598-434A-97BD-5A291CCBC1CE}" dt="2024-04-06T17:44:36.682" v="1741" actId="1076"/>
        <pc:sldMkLst>
          <pc:docMk/>
          <pc:sldMk cId="2847926917" sldId="270"/>
        </pc:sldMkLst>
        <pc:spChg chg="mod">
          <ac:chgData name="Sophia Suzy Shin" userId="f8f78064-7109-44c2-b9ef-71b0500cb2eb" providerId="ADAL" clId="{18A9FA71-A598-434A-97BD-5A291CCBC1CE}" dt="2024-03-28T21:24:28.412" v="764" actId="122"/>
          <ac:spMkLst>
            <pc:docMk/>
            <pc:sldMk cId="2847926917" sldId="270"/>
            <ac:spMk id="2" creationId="{00000000-0000-0000-0000-000000000000}"/>
          </ac:spMkLst>
        </pc:spChg>
        <pc:spChg chg="mod">
          <ac:chgData name="Sophia Suzy Shin" userId="f8f78064-7109-44c2-b9ef-71b0500cb2eb" providerId="ADAL" clId="{18A9FA71-A598-434A-97BD-5A291CCBC1CE}" dt="2024-04-04T18:27:13.411" v="1041" actId="34135"/>
          <ac:spMkLst>
            <pc:docMk/>
            <pc:sldMk cId="2847926917" sldId="270"/>
            <ac:spMk id="3" creationId="{D4A05B65-4457-075B-1125-FB6B1E3E6A41}"/>
          </ac:spMkLst>
        </pc:spChg>
        <pc:picChg chg="add mod">
          <ac:chgData name="Sophia Suzy Shin" userId="f8f78064-7109-44c2-b9ef-71b0500cb2eb" providerId="ADAL" clId="{18A9FA71-A598-434A-97BD-5A291CCBC1CE}" dt="2024-04-06T17:42:47.681" v="1717" actId="1076"/>
          <ac:picMkLst>
            <pc:docMk/>
            <pc:sldMk cId="2847926917" sldId="270"/>
            <ac:picMk id="5" creationId="{79F81106-AE76-D6CC-E249-C8807DFBBA4E}"/>
          </ac:picMkLst>
        </pc:picChg>
        <pc:picChg chg="add mod">
          <ac:chgData name="Sophia Suzy Shin" userId="f8f78064-7109-44c2-b9ef-71b0500cb2eb" providerId="ADAL" clId="{18A9FA71-A598-434A-97BD-5A291CCBC1CE}" dt="2024-04-06T17:42:47.681" v="1717" actId="1076"/>
          <ac:picMkLst>
            <pc:docMk/>
            <pc:sldMk cId="2847926917" sldId="270"/>
            <ac:picMk id="6" creationId="{7A5E7586-078F-98C0-D90B-5D228D348F03}"/>
          </ac:picMkLst>
        </pc:picChg>
        <pc:picChg chg="add del mod">
          <ac:chgData name="Sophia Suzy Shin" userId="f8f78064-7109-44c2-b9ef-71b0500cb2eb" providerId="ADAL" clId="{18A9FA71-A598-434A-97BD-5A291CCBC1CE}" dt="2024-03-28T18:41:30.996" v="699" actId="21"/>
          <ac:picMkLst>
            <pc:docMk/>
            <pc:sldMk cId="2847926917" sldId="270"/>
            <ac:picMk id="7" creationId="{3F13F5BE-4B04-3673-BF96-1E234EAAEDB2}"/>
          </ac:picMkLst>
        </pc:picChg>
        <pc:picChg chg="add mod">
          <ac:chgData name="Sophia Suzy Shin" userId="f8f78064-7109-44c2-b9ef-71b0500cb2eb" providerId="ADAL" clId="{18A9FA71-A598-434A-97BD-5A291CCBC1CE}" dt="2024-04-06T17:42:47.681" v="1717" actId="1076"/>
          <ac:picMkLst>
            <pc:docMk/>
            <pc:sldMk cId="2847926917" sldId="270"/>
            <ac:picMk id="7" creationId="{A44C2FBF-F139-001E-316E-FD3E00E01C9E}"/>
          </ac:picMkLst>
        </pc:picChg>
        <pc:picChg chg="add mod">
          <ac:chgData name="Sophia Suzy Shin" userId="f8f78064-7109-44c2-b9ef-71b0500cb2eb" providerId="ADAL" clId="{18A9FA71-A598-434A-97BD-5A291CCBC1CE}" dt="2024-04-06T17:44:36.682" v="1741" actId="1076"/>
          <ac:picMkLst>
            <pc:docMk/>
            <pc:sldMk cId="2847926917" sldId="270"/>
            <ac:picMk id="8" creationId="{8433F5EE-F5A4-B815-C649-C2933CCE3FF6}"/>
          </ac:picMkLst>
        </pc:picChg>
        <pc:picChg chg="add mod">
          <ac:chgData name="Sophia Suzy Shin" userId="f8f78064-7109-44c2-b9ef-71b0500cb2eb" providerId="ADAL" clId="{18A9FA71-A598-434A-97BD-5A291CCBC1CE}" dt="2024-04-06T17:44:25.794" v="1739" actId="1076"/>
          <ac:picMkLst>
            <pc:docMk/>
            <pc:sldMk cId="2847926917" sldId="270"/>
            <ac:picMk id="9" creationId="{00BCDCAC-4EEF-EC93-896D-B82F10B11CA5}"/>
          </ac:picMkLst>
        </pc:picChg>
        <pc:picChg chg="add mod">
          <ac:chgData name="Sophia Suzy Shin" userId="f8f78064-7109-44c2-b9ef-71b0500cb2eb" providerId="ADAL" clId="{18A9FA71-A598-434A-97BD-5A291CCBC1CE}" dt="2024-04-06T17:44:25.794" v="1739" actId="1076"/>
          <ac:picMkLst>
            <pc:docMk/>
            <pc:sldMk cId="2847926917" sldId="270"/>
            <ac:picMk id="10" creationId="{8B7DDDEE-60C8-B56C-D616-D5CFC048C7BA}"/>
          </ac:picMkLst>
        </pc:picChg>
        <pc:picChg chg="add del mod">
          <ac:chgData name="Sophia Suzy Shin" userId="f8f78064-7109-44c2-b9ef-71b0500cb2eb" providerId="ADAL" clId="{18A9FA71-A598-434A-97BD-5A291CCBC1CE}" dt="2024-03-27T19:16:49.051" v="127" actId="21"/>
          <ac:picMkLst>
            <pc:docMk/>
            <pc:sldMk cId="2847926917" sldId="270"/>
            <ac:picMk id="11" creationId="{090257BB-7A07-AEB0-97CC-61A74FE405B3}"/>
          </ac:picMkLst>
        </pc:picChg>
        <pc:picChg chg="add del mod">
          <ac:chgData name="Sophia Suzy Shin" userId="f8f78064-7109-44c2-b9ef-71b0500cb2eb" providerId="ADAL" clId="{18A9FA71-A598-434A-97BD-5A291CCBC1CE}" dt="2024-04-04T17:12:08.072" v="873" actId="21"/>
          <ac:picMkLst>
            <pc:docMk/>
            <pc:sldMk cId="2847926917" sldId="270"/>
            <ac:picMk id="11" creationId="{1263AD9A-C787-B4C8-D09D-01B671FCBC5F}"/>
          </ac:picMkLst>
        </pc:picChg>
        <pc:picChg chg="add mod">
          <ac:chgData name="Sophia Suzy Shin" userId="f8f78064-7109-44c2-b9ef-71b0500cb2eb" providerId="ADAL" clId="{18A9FA71-A598-434A-97BD-5A291CCBC1CE}" dt="2024-04-06T17:44:31.312" v="1740" actId="1076"/>
          <ac:picMkLst>
            <pc:docMk/>
            <pc:sldMk cId="2847926917" sldId="270"/>
            <ac:picMk id="12" creationId="{7D68FBC4-F031-0380-F0BD-C42E323D7A5A}"/>
          </ac:picMkLst>
        </pc:picChg>
        <pc:picChg chg="add mod">
          <ac:chgData name="Sophia Suzy Shin" userId="f8f78064-7109-44c2-b9ef-71b0500cb2eb" providerId="ADAL" clId="{18A9FA71-A598-434A-97BD-5A291CCBC1CE}" dt="2024-04-06T17:43:58.915" v="1733" actId="1076"/>
          <ac:picMkLst>
            <pc:docMk/>
            <pc:sldMk cId="2847926917" sldId="270"/>
            <ac:picMk id="13" creationId="{35019762-5F1A-4A43-8CC0-056D9B035955}"/>
          </ac:picMkLst>
        </pc:picChg>
        <pc:picChg chg="add del mod">
          <ac:chgData name="Sophia Suzy Shin" userId="f8f78064-7109-44c2-b9ef-71b0500cb2eb" providerId="ADAL" clId="{18A9FA71-A598-434A-97BD-5A291CCBC1CE}" dt="2024-03-27T19:14:12.580" v="78" actId="21"/>
          <ac:picMkLst>
            <pc:docMk/>
            <pc:sldMk cId="2847926917" sldId="270"/>
            <ac:picMk id="15" creationId="{12ED9BE8-AACC-4E77-3B0B-93D713F96575}"/>
          </ac:picMkLst>
        </pc:picChg>
        <pc:picChg chg="add del mod">
          <ac:chgData name="Sophia Suzy Shin" userId="f8f78064-7109-44c2-b9ef-71b0500cb2eb" providerId="ADAL" clId="{18A9FA71-A598-434A-97BD-5A291CCBC1CE}" dt="2024-03-28T18:40:55.427" v="693" actId="21"/>
          <ac:picMkLst>
            <pc:docMk/>
            <pc:sldMk cId="2847926917" sldId="270"/>
            <ac:picMk id="17" creationId="{CB5DED3C-0F43-1051-FC33-05C99914C1FD}"/>
          </ac:picMkLst>
        </pc:picChg>
        <pc:picChg chg="add del mod">
          <ac:chgData name="Sophia Suzy Shin" userId="f8f78064-7109-44c2-b9ef-71b0500cb2eb" providerId="ADAL" clId="{18A9FA71-A598-434A-97BD-5A291CCBC1CE}" dt="2024-04-04T17:16:03.090" v="895" actId="21"/>
          <ac:picMkLst>
            <pc:docMk/>
            <pc:sldMk cId="2847926917" sldId="270"/>
            <ac:picMk id="19" creationId="{A3CD59AC-797E-735A-7B2A-C7707B3A3178}"/>
          </ac:picMkLst>
        </pc:picChg>
        <pc:picChg chg="add mod">
          <ac:chgData name="Sophia Suzy Shin" userId="f8f78064-7109-44c2-b9ef-71b0500cb2eb" providerId="ADAL" clId="{18A9FA71-A598-434A-97BD-5A291CCBC1CE}" dt="2024-04-06T17:43:58.915" v="1733" actId="1076"/>
          <ac:picMkLst>
            <pc:docMk/>
            <pc:sldMk cId="2847926917" sldId="270"/>
            <ac:picMk id="21" creationId="{497335F5-5AF6-0926-F9AC-0E7364E35926}"/>
          </ac:picMkLst>
        </pc:picChg>
        <pc:picChg chg="add del mod">
          <ac:chgData name="Sophia Suzy Shin" userId="f8f78064-7109-44c2-b9ef-71b0500cb2eb" providerId="ADAL" clId="{18A9FA71-A598-434A-97BD-5A291CCBC1CE}" dt="2024-03-28T21:30:24.171" v="826" actId="21"/>
          <ac:picMkLst>
            <pc:docMk/>
            <pc:sldMk cId="2847926917" sldId="270"/>
            <ac:picMk id="23" creationId="{1EA349E5-9F13-0F7D-F941-4A79CDEC3AB9}"/>
          </ac:picMkLst>
        </pc:picChg>
        <pc:picChg chg="add del mod">
          <ac:chgData name="Sophia Suzy Shin" userId="f8f78064-7109-44c2-b9ef-71b0500cb2eb" providerId="ADAL" clId="{18A9FA71-A598-434A-97BD-5A291CCBC1CE}" dt="2024-03-28T18:40:55.427" v="693" actId="21"/>
          <ac:picMkLst>
            <pc:docMk/>
            <pc:sldMk cId="2847926917" sldId="270"/>
            <ac:picMk id="25" creationId="{B35CC569-6EDD-0426-A7D1-02D760FFEC86}"/>
          </ac:picMkLst>
        </pc:picChg>
        <pc:picChg chg="add del mod">
          <ac:chgData name="Sophia Suzy Shin" userId="f8f78064-7109-44c2-b9ef-71b0500cb2eb" providerId="ADAL" clId="{18A9FA71-A598-434A-97BD-5A291CCBC1CE}" dt="2024-03-27T19:14:06.839" v="75" actId="21"/>
          <ac:picMkLst>
            <pc:docMk/>
            <pc:sldMk cId="2847926917" sldId="270"/>
            <ac:picMk id="27" creationId="{B7157CB6-E5F2-3BBC-70C0-BAE8A7B0439F}"/>
          </ac:picMkLst>
        </pc:picChg>
        <pc:picChg chg="add mod">
          <ac:chgData name="Sophia Suzy Shin" userId="f8f78064-7109-44c2-b9ef-71b0500cb2eb" providerId="ADAL" clId="{18A9FA71-A598-434A-97BD-5A291CCBC1CE}" dt="2024-04-06T17:43:58.915" v="1733" actId="1076"/>
          <ac:picMkLst>
            <pc:docMk/>
            <pc:sldMk cId="2847926917" sldId="270"/>
            <ac:picMk id="28" creationId="{6D2BBF46-1958-3D6F-72D9-B169A14CBDC5}"/>
          </ac:picMkLst>
        </pc:picChg>
        <pc:picChg chg="add del mod">
          <ac:chgData name="Sophia Suzy Shin" userId="f8f78064-7109-44c2-b9ef-71b0500cb2eb" providerId="ADAL" clId="{18A9FA71-A598-434A-97BD-5A291CCBC1CE}" dt="2024-03-27T19:14:55.746" v="91" actId="21"/>
          <ac:picMkLst>
            <pc:docMk/>
            <pc:sldMk cId="2847926917" sldId="270"/>
            <ac:picMk id="30" creationId="{781CE565-3D99-FDF4-698E-2EC920C53F9B}"/>
          </ac:picMkLst>
        </pc:picChg>
        <pc:picChg chg="add del mod">
          <ac:chgData name="Sophia Suzy Shin" userId="f8f78064-7109-44c2-b9ef-71b0500cb2eb" providerId="ADAL" clId="{18A9FA71-A598-434A-97BD-5A291CCBC1CE}" dt="2024-03-27T19:15:59.513" v="110" actId="21"/>
          <ac:picMkLst>
            <pc:docMk/>
            <pc:sldMk cId="2847926917" sldId="270"/>
            <ac:picMk id="32" creationId="{EC577BBB-A782-92AD-277E-23B784425C2D}"/>
          </ac:picMkLst>
        </pc:picChg>
        <pc:picChg chg="add del mod">
          <ac:chgData name="Sophia Suzy Shin" userId="f8f78064-7109-44c2-b9ef-71b0500cb2eb" providerId="ADAL" clId="{18A9FA71-A598-434A-97BD-5A291CCBC1CE}" dt="2024-03-28T21:28:28.329" v="809" actId="21"/>
          <ac:picMkLst>
            <pc:docMk/>
            <pc:sldMk cId="2847926917" sldId="270"/>
            <ac:picMk id="33" creationId="{7BF1D750-B087-3CD1-FDC6-CC3DF9410A21}"/>
          </ac:picMkLst>
        </pc:picChg>
        <pc:picChg chg="add del mod">
          <ac:chgData name="Sophia Suzy Shin" userId="f8f78064-7109-44c2-b9ef-71b0500cb2eb" providerId="ADAL" clId="{18A9FA71-A598-434A-97BD-5A291CCBC1CE}" dt="2024-03-28T18:40:55.427" v="693" actId="21"/>
          <ac:picMkLst>
            <pc:docMk/>
            <pc:sldMk cId="2847926917" sldId="270"/>
            <ac:picMk id="35" creationId="{AED19835-8955-666D-70D0-277BF8347901}"/>
          </ac:picMkLst>
        </pc:picChg>
        <pc:picChg chg="add del mod">
          <ac:chgData name="Sophia Suzy Shin" userId="f8f78064-7109-44c2-b9ef-71b0500cb2eb" providerId="ADAL" clId="{18A9FA71-A598-434A-97BD-5A291CCBC1CE}" dt="2024-03-28T21:30:24.171" v="826" actId="21"/>
          <ac:picMkLst>
            <pc:docMk/>
            <pc:sldMk cId="2847926917" sldId="270"/>
            <ac:picMk id="36" creationId="{215D28CC-EF91-392D-6BD0-A54EF57DE288}"/>
          </ac:picMkLst>
        </pc:picChg>
        <pc:picChg chg="add del mod">
          <ac:chgData name="Sophia Suzy Shin" userId="f8f78064-7109-44c2-b9ef-71b0500cb2eb" providerId="ADAL" clId="{18A9FA71-A598-434A-97BD-5A291CCBC1CE}" dt="2024-03-28T15:44:40.688" v="277" actId="21"/>
          <ac:picMkLst>
            <pc:docMk/>
            <pc:sldMk cId="2847926917" sldId="270"/>
            <ac:picMk id="38" creationId="{849EE3F8-EF4C-9CDF-7465-65992104B829}"/>
          </ac:picMkLst>
        </pc:picChg>
        <pc:picChg chg="add del mod">
          <ac:chgData name="Sophia Suzy Shin" userId="f8f78064-7109-44c2-b9ef-71b0500cb2eb" providerId="ADAL" clId="{18A9FA71-A598-434A-97BD-5A291CCBC1CE}" dt="2024-03-27T20:51:50.949" v="189" actId="21"/>
          <ac:picMkLst>
            <pc:docMk/>
            <pc:sldMk cId="2847926917" sldId="270"/>
            <ac:picMk id="40" creationId="{09388D4F-5BFD-362E-F590-81D579AF30BD}"/>
          </ac:picMkLst>
        </pc:picChg>
        <pc:picChg chg="add del mod">
          <ac:chgData name="Sophia Suzy Shin" userId="f8f78064-7109-44c2-b9ef-71b0500cb2eb" providerId="ADAL" clId="{18A9FA71-A598-434A-97BD-5A291CCBC1CE}" dt="2024-03-28T21:28:28.329" v="809" actId="21"/>
          <ac:picMkLst>
            <pc:docMk/>
            <pc:sldMk cId="2847926917" sldId="270"/>
            <ac:picMk id="42" creationId="{B4A02827-F86B-4EBF-2FEA-419ACACA88B2}"/>
          </ac:picMkLst>
        </pc:picChg>
        <pc:picChg chg="add del mod">
          <ac:chgData name="Sophia Suzy Shin" userId="f8f78064-7109-44c2-b9ef-71b0500cb2eb" providerId="ADAL" clId="{18A9FA71-A598-434A-97BD-5A291CCBC1CE}" dt="2024-04-04T17:14:38.474" v="889" actId="21"/>
          <ac:picMkLst>
            <pc:docMk/>
            <pc:sldMk cId="2847926917" sldId="270"/>
            <ac:picMk id="44" creationId="{6D9F5C49-290D-FFEF-BFA6-FA88B6680DDF}"/>
          </ac:picMkLst>
        </pc:picChg>
      </pc:sldChg>
      <pc:sldChg chg="addSp delSp modSp mod">
        <pc:chgData name="Sophia Suzy Shin" userId="f8f78064-7109-44c2-b9ef-71b0500cb2eb" providerId="ADAL" clId="{18A9FA71-A598-434A-97BD-5A291CCBC1CE}" dt="2024-04-06T16:10:17.149" v="1678" actId="1038"/>
        <pc:sldMkLst>
          <pc:docMk/>
          <pc:sldMk cId="1573796426" sldId="271"/>
        </pc:sldMkLst>
        <pc:spChg chg="mod">
          <ac:chgData name="Sophia Suzy Shin" userId="f8f78064-7109-44c2-b9ef-71b0500cb2eb" providerId="ADAL" clId="{18A9FA71-A598-434A-97BD-5A291CCBC1CE}" dt="2024-03-28T21:24:17.862" v="745" actId="20577"/>
          <ac:spMkLst>
            <pc:docMk/>
            <pc:sldMk cId="1573796426" sldId="271"/>
            <ac:spMk id="2" creationId="{00000000-0000-0000-0000-000000000000}"/>
          </ac:spMkLst>
        </pc:spChg>
        <pc:spChg chg="mod">
          <ac:chgData name="Sophia Suzy Shin" userId="f8f78064-7109-44c2-b9ef-71b0500cb2eb" providerId="ADAL" clId="{18A9FA71-A598-434A-97BD-5A291CCBC1CE}" dt="2024-04-04T18:27:03.040" v="1039" actId="34135"/>
          <ac:spMkLst>
            <pc:docMk/>
            <pc:sldMk cId="1573796426" sldId="271"/>
            <ac:spMk id="21" creationId="{6E42CEEE-BE7B-4A91-400A-2E8727DC4318}"/>
          </ac:spMkLst>
        </pc:spChg>
        <pc:picChg chg="add mod">
          <ac:chgData name="Sophia Suzy Shin" userId="f8f78064-7109-44c2-b9ef-71b0500cb2eb" providerId="ADAL" clId="{18A9FA71-A598-434A-97BD-5A291CCBC1CE}" dt="2024-04-06T16:07:21.770" v="1621" actId="1076"/>
          <ac:picMkLst>
            <pc:docMk/>
            <pc:sldMk cId="1573796426" sldId="271"/>
            <ac:picMk id="3" creationId="{341D6F4D-400F-3C2B-0632-D9DC0AA0AEA6}"/>
          </ac:picMkLst>
        </pc:picChg>
        <pc:picChg chg="del">
          <ac:chgData name="Sophia Suzy Shin" userId="f8f78064-7109-44c2-b9ef-71b0500cb2eb" providerId="ADAL" clId="{18A9FA71-A598-434A-97BD-5A291CCBC1CE}" dt="2024-04-04T17:14:13.466" v="886" actId="21"/>
          <ac:picMkLst>
            <pc:docMk/>
            <pc:sldMk cId="1573796426" sldId="271"/>
            <ac:picMk id="5" creationId="{008E2C97-7DC2-F9D8-127C-DB347DE0BC28}"/>
          </ac:picMkLst>
        </pc:picChg>
        <pc:picChg chg="add mod">
          <ac:chgData name="Sophia Suzy Shin" userId="f8f78064-7109-44c2-b9ef-71b0500cb2eb" providerId="ADAL" clId="{18A9FA71-A598-434A-97BD-5A291CCBC1CE}" dt="2024-04-06T16:09:45.015" v="1656" actId="1076"/>
          <ac:picMkLst>
            <pc:docMk/>
            <pc:sldMk cId="1573796426" sldId="271"/>
            <ac:picMk id="5" creationId="{0457C196-D139-4D2F-99AF-A2E728E94C92}"/>
          </ac:picMkLst>
        </pc:picChg>
        <pc:picChg chg="add del mod">
          <ac:chgData name="Sophia Suzy Shin" userId="f8f78064-7109-44c2-b9ef-71b0500cb2eb" providerId="ADAL" clId="{18A9FA71-A598-434A-97BD-5A291CCBC1CE}" dt="2024-04-04T18:26:15.751" v="1023" actId="21"/>
          <ac:picMkLst>
            <pc:docMk/>
            <pc:sldMk cId="1573796426" sldId="271"/>
            <ac:picMk id="6" creationId="{43B20AA4-8CB9-58D8-2C3A-4759FD133181}"/>
          </ac:picMkLst>
        </pc:picChg>
        <pc:picChg chg="add mod">
          <ac:chgData name="Sophia Suzy Shin" userId="f8f78064-7109-44c2-b9ef-71b0500cb2eb" providerId="ADAL" clId="{18A9FA71-A598-434A-97BD-5A291CCBC1CE}" dt="2024-04-06T16:10:17.149" v="1678" actId="1038"/>
          <ac:picMkLst>
            <pc:docMk/>
            <pc:sldMk cId="1573796426" sldId="271"/>
            <ac:picMk id="7" creationId="{90EB9820-E03E-05F4-4307-FAA393061322}"/>
          </ac:picMkLst>
        </pc:picChg>
        <pc:picChg chg="add mod">
          <ac:chgData name="Sophia Suzy Shin" userId="f8f78064-7109-44c2-b9ef-71b0500cb2eb" providerId="ADAL" clId="{18A9FA71-A598-434A-97BD-5A291CCBC1CE}" dt="2024-04-06T16:10:17.149" v="1678" actId="1038"/>
          <ac:picMkLst>
            <pc:docMk/>
            <pc:sldMk cId="1573796426" sldId="271"/>
            <ac:picMk id="8" creationId="{6C36EF11-94CD-F960-2C65-6B2C18AC0694}"/>
          </ac:picMkLst>
        </pc:picChg>
        <pc:picChg chg="del">
          <ac:chgData name="Sophia Suzy Shin" userId="f8f78064-7109-44c2-b9ef-71b0500cb2eb" providerId="ADAL" clId="{18A9FA71-A598-434A-97BD-5A291CCBC1CE}" dt="2024-04-04T17:04:08.364" v="841" actId="21"/>
          <ac:picMkLst>
            <pc:docMk/>
            <pc:sldMk cId="1573796426" sldId="271"/>
            <ac:picMk id="9" creationId="{1EA59C0E-16CB-E657-C557-C292D3D5D6DA}"/>
          </ac:picMkLst>
        </pc:picChg>
        <pc:picChg chg="add mod">
          <ac:chgData name="Sophia Suzy Shin" userId="f8f78064-7109-44c2-b9ef-71b0500cb2eb" providerId="ADAL" clId="{18A9FA71-A598-434A-97BD-5A291CCBC1CE}" dt="2024-04-06T16:10:02.678" v="1666" actId="1037"/>
          <ac:picMkLst>
            <pc:docMk/>
            <pc:sldMk cId="1573796426" sldId="271"/>
            <ac:picMk id="10" creationId="{7FDE3BFE-41F2-4611-19C1-5CEBA04738B8}"/>
          </ac:picMkLst>
        </pc:picChg>
        <pc:picChg chg="add mod">
          <ac:chgData name="Sophia Suzy Shin" userId="f8f78064-7109-44c2-b9ef-71b0500cb2eb" providerId="ADAL" clId="{18A9FA71-A598-434A-97BD-5A291CCBC1CE}" dt="2024-04-06T16:10:17.149" v="1678" actId="1038"/>
          <ac:picMkLst>
            <pc:docMk/>
            <pc:sldMk cId="1573796426" sldId="271"/>
            <ac:picMk id="11" creationId="{73EA92CA-AF68-C949-2E40-E97A9BDF145C}"/>
          </ac:picMkLst>
        </pc:picChg>
        <pc:picChg chg="add mod">
          <ac:chgData name="Sophia Suzy Shin" userId="f8f78064-7109-44c2-b9ef-71b0500cb2eb" providerId="ADAL" clId="{18A9FA71-A598-434A-97BD-5A291CCBC1CE}" dt="2024-04-06T16:09:45.015" v="1656" actId="1076"/>
          <ac:picMkLst>
            <pc:docMk/>
            <pc:sldMk cId="1573796426" sldId="271"/>
            <ac:picMk id="12" creationId="{7A37D79A-E751-A5CD-C188-7E4970B9D130}"/>
          </ac:picMkLst>
        </pc:picChg>
        <pc:picChg chg="del">
          <ac:chgData name="Sophia Suzy Shin" userId="f8f78064-7109-44c2-b9ef-71b0500cb2eb" providerId="ADAL" clId="{18A9FA71-A598-434A-97BD-5A291CCBC1CE}" dt="2024-04-04T17:13:38.251" v="883" actId="21"/>
          <ac:picMkLst>
            <pc:docMk/>
            <pc:sldMk cId="1573796426" sldId="271"/>
            <ac:picMk id="13" creationId="{AC777268-9F41-D82F-16E9-0CE317EC039E}"/>
          </ac:picMkLst>
        </pc:picChg>
        <pc:picChg chg="add del mod">
          <ac:chgData name="Sophia Suzy Shin" userId="f8f78064-7109-44c2-b9ef-71b0500cb2eb" providerId="ADAL" clId="{18A9FA71-A598-434A-97BD-5A291CCBC1CE}" dt="2024-04-06T16:08:22.746" v="1637" actId="21"/>
          <ac:picMkLst>
            <pc:docMk/>
            <pc:sldMk cId="1573796426" sldId="271"/>
            <ac:picMk id="14" creationId="{43109B47-50EF-EB01-40A2-C94585D7BAB6}"/>
          </ac:picMkLst>
        </pc:picChg>
        <pc:picChg chg="del">
          <ac:chgData name="Sophia Suzy Shin" userId="f8f78064-7109-44c2-b9ef-71b0500cb2eb" providerId="ADAL" clId="{18A9FA71-A598-434A-97BD-5A291CCBC1CE}" dt="2024-04-04T17:04:28.952" v="843" actId="21"/>
          <ac:picMkLst>
            <pc:docMk/>
            <pc:sldMk cId="1573796426" sldId="271"/>
            <ac:picMk id="15" creationId="{03DAE7FE-6E7C-8818-9146-1A5B8FB8B8E4}"/>
          </ac:picMkLst>
        </pc:picChg>
        <pc:picChg chg="add mod">
          <ac:chgData name="Sophia Suzy Shin" userId="f8f78064-7109-44c2-b9ef-71b0500cb2eb" providerId="ADAL" clId="{18A9FA71-A598-434A-97BD-5A291CCBC1CE}" dt="2024-04-06T16:09:45.015" v="1656" actId="1076"/>
          <ac:picMkLst>
            <pc:docMk/>
            <pc:sldMk cId="1573796426" sldId="271"/>
            <ac:picMk id="16" creationId="{DD979387-48A1-81D2-25B7-A3CF83BCB1B7}"/>
          </ac:picMkLst>
        </pc:picChg>
        <pc:picChg chg="add del mod">
          <ac:chgData name="Sophia Suzy Shin" userId="f8f78064-7109-44c2-b9ef-71b0500cb2eb" providerId="ADAL" clId="{18A9FA71-A598-434A-97BD-5A291CCBC1CE}" dt="2024-04-06T16:07:46.324" v="1627" actId="21"/>
          <ac:picMkLst>
            <pc:docMk/>
            <pc:sldMk cId="1573796426" sldId="271"/>
            <ac:picMk id="17" creationId="{D84C5184-B4F0-49BD-766E-3385A839ACEF}"/>
          </ac:picMkLst>
        </pc:picChg>
        <pc:picChg chg="add mod">
          <ac:chgData name="Sophia Suzy Shin" userId="f8f78064-7109-44c2-b9ef-71b0500cb2eb" providerId="ADAL" clId="{18A9FA71-A598-434A-97BD-5A291CCBC1CE}" dt="2024-04-06T16:10:02.678" v="1666" actId="1037"/>
          <ac:picMkLst>
            <pc:docMk/>
            <pc:sldMk cId="1573796426" sldId="271"/>
            <ac:picMk id="18" creationId="{03D8CB3D-DDC5-BD36-59CE-6C5B379FE3CB}"/>
          </ac:picMkLst>
        </pc:picChg>
        <pc:picChg chg="add del mod">
          <ac:chgData name="Sophia Suzy Shin" userId="f8f78064-7109-44c2-b9ef-71b0500cb2eb" providerId="ADAL" clId="{18A9FA71-A598-434A-97BD-5A291CCBC1CE}" dt="2024-04-04T18:26:15.751" v="1023" actId="21"/>
          <ac:picMkLst>
            <pc:docMk/>
            <pc:sldMk cId="1573796426" sldId="271"/>
            <ac:picMk id="19" creationId="{ECC8FC64-CE83-E0AE-E50F-1AE3B610BDFB}"/>
          </ac:picMkLst>
        </pc:picChg>
        <pc:picChg chg="del">
          <ac:chgData name="Sophia Suzy Shin" userId="f8f78064-7109-44c2-b9ef-71b0500cb2eb" providerId="ADAL" clId="{18A9FA71-A598-434A-97BD-5A291CCBC1CE}" dt="2024-03-28T21:28:40.575" v="812" actId="21"/>
          <ac:picMkLst>
            <pc:docMk/>
            <pc:sldMk cId="1573796426" sldId="271"/>
            <ac:picMk id="19" creationId="{F233725D-490E-A433-B7BC-86C88F747130}"/>
          </ac:picMkLst>
        </pc:picChg>
        <pc:picChg chg="add mod">
          <ac:chgData name="Sophia Suzy Shin" userId="f8f78064-7109-44c2-b9ef-71b0500cb2eb" providerId="ADAL" clId="{18A9FA71-A598-434A-97BD-5A291CCBC1CE}" dt="2024-04-06T16:10:02.678" v="1666" actId="1037"/>
          <ac:picMkLst>
            <pc:docMk/>
            <pc:sldMk cId="1573796426" sldId="271"/>
            <ac:picMk id="20" creationId="{38A2D2FA-4BDE-6FC5-2CCC-50414321C3D7}"/>
          </ac:picMkLst>
        </pc:picChg>
        <pc:picChg chg="mod">
          <ac:chgData name="Sophia Suzy Shin" userId="f8f78064-7109-44c2-b9ef-71b0500cb2eb" providerId="ADAL" clId="{18A9FA71-A598-434A-97BD-5A291CCBC1CE}" dt="2024-04-06T16:07:29.286" v="1623" actId="1076"/>
          <ac:picMkLst>
            <pc:docMk/>
            <pc:sldMk cId="1573796426" sldId="271"/>
            <ac:picMk id="22" creationId="{0B304A6C-350F-19B7-A4B0-B8C50969F1B7}"/>
          </ac:picMkLst>
        </pc:picChg>
        <pc:picChg chg="del">
          <ac:chgData name="Sophia Suzy Shin" userId="f8f78064-7109-44c2-b9ef-71b0500cb2eb" providerId="ADAL" clId="{18A9FA71-A598-434A-97BD-5A291CCBC1CE}" dt="2024-04-04T17:13:08.773" v="880" actId="21"/>
          <ac:picMkLst>
            <pc:docMk/>
            <pc:sldMk cId="1573796426" sldId="271"/>
            <ac:picMk id="38" creationId="{8CC92E72-F899-BD24-0D9B-5474C5FA2855}"/>
          </ac:picMkLst>
        </pc:picChg>
        <pc:picChg chg="mod">
          <ac:chgData name="Sophia Suzy Shin" userId="f8f78064-7109-44c2-b9ef-71b0500cb2eb" providerId="ADAL" clId="{18A9FA71-A598-434A-97BD-5A291CCBC1CE}" dt="2024-04-06T16:07:25.655" v="1622" actId="1076"/>
          <ac:picMkLst>
            <pc:docMk/>
            <pc:sldMk cId="1573796426" sldId="271"/>
            <ac:picMk id="40" creationId="{8C659508-AFE2-1C6A-C19C-9893FD67CCE9}"/>
          </ac:picMkLst>
        </pc:picChg>
      </pc:sldChg>
      <pc:sldChg chg="addSp delSp modSp add mod ord">
        <pc:chgData name="Sophia Suzy Shin" userId="f8f78064-7109-44c2-b9ef-71b0500cb2eb" providerId="ADAL" clId="{18A9FA71-A598-434A-97BD-5A291CCBC1CE}" dt="2024-04-04T21:15:51.138" v="1226" actId="14100"/>
        <pc:sldMkLst>
          <pc:docMk/>
          <pc:sldMk cId="1013696994" sldId="272"/>
        </pc:sldMkLst>
        <pc:spChg chg="mod">
          <ac:chgData name="Sophia Suzy Shin" userId="f8f78064-7109-44c2-b9ef-71b0500cb2eb" providerId="ADAL" clId="{18A9FA71-A598-434A-97BD-5A291CCBC1CE}" dt="2024-04-04T18:44:55.733" v="1114" actId="34135"/>
          <ac:spMkLst>
            <pc:docMk/>
            <pc:sldMk cId="1013696994" sldId="272"/>
            <ac:spMk id="2" creationId="{00000000-0000-0000-0000-000000000000}"/>
          </ac:spMkLst>
        </pc:spChg>
        <pc:spChg chg="mod">
          <ac:chgData name="Sophia Suzy Shin" userId="f8f78064-7109-44c2-b9ef-71b0500cb2eb" providerId="ADAL" clId="{18A9FA71-A598-434A-97BD-5A291CCBC1CE}" dt="2024-04-04T18:44:55.733" v="1114" actId="34135"/>
          <ac:spMkLst>
            <pc:docMk/>
            <pc:sldMk cId="1013696994" sldId="272"/>
            <ac:spMk id="3" creationId="{D4A05B65-4457-075B-1125-FB6B1E3E6A41}"/>
          </ac:spMkLst>
        </pc:spChg>
        <pc:spChg chg="mod">
          <ac:chgData name="Sophia Suzy Shin" userId="f8f78064-7109-44c2-b9ef-71b0500cb2eb" providerId="ADAL" clId="{18A9FA71-A598-434A-97BD-5A291CCBC1CE}" dt="2024-04-04T18:44:55.733" v="1114" actId="34135"/>
          <ac:spMkLst>
            <pc:docMk/>
            <pc:sldMk cId="1013696994" sldId="272"/>
            <ac:spMk id="4" creationId="{00000000-0000-0000-0000-000000000000}"/>
          </ac:spMkLst>
        </pc:spChg>
        <pc:picChg chg="add mod">
          <ac:chgData name="Sophia Suzy Shin" userId="f8f78064-7109-44c2-b9ef-71b0500cb2eb" providerId="ADAL" clId="{18A9FA71-A598-434A-97BD-5A291CCBC1CE}" dt="2024-03-28T21:27:05.943" v="802" actId="1076"/>
          <ac:picMkLst>
            <pc:docMk/>
            <pc:sldMk cId="1013696994" sldId="272"/>
            <ac:picMk id="5" creationId="{46368243-235B-F0A8-1578-0E3169F20888}"/>
          </ac:picMkLst>
        </pc:picChg>
        <pc:picChg chg="add del mod">
          <ac:chgData name="Sophia Suzy Shin" userId="f8f78064-7109-44c2-b9ef-71b0500cb2eb" providerId="ADAL" clId="{18A9FA71-A598-434A-97BD-5A291CCBC1CE}" dt="2024-03-28T21:26:19.796" v="787" actId="21"/>
          <ac:picMkLst>
            <pc:docMk/>
            <pc:sldMk cId="1013696994" sldId="272"/>
            <ac:picMk id="6" creationId="{250A40A3-C243-4ABD-55DF-E249279DB597}"/>
          </ac:picMkLst>
        </pc:picChg>
        <pc:picChg chg="add del mod">
          <ac:chgData name="Sophia Suzy Shin" userId="f8f78064-7109-44c2-b9ef-71b0500cb2eb" providerId="ADAL" clId="{18A9FA71-A598-434A-97BD-5A291CCBC1CE}" dt="2024-04-04T17:23:03.839" v="914" actId="21"/>
          <ac:picMkLst>
            <pc:docMk/>
            <pc:sldMk cId="1013696994" sldId="272"/>
            <ac:picMk id="6" creationId="{84F4151F-B066-0EB9-8BFE-6037AB78E77A}"/>
          </ac:picMkLst>
        </pc:picChg>
        <pc:picChg chg="add del mod">
          <ac:chgData name="Sophia Suzy Shin" userId="f8f78064-7109-44c2-b9ef-71b0500cb2eb" providerId="ADAL" clId="{18A9FA71-A598-434A-97BD-5A291CCBC1CE}" dt="2024-04-04T18:45:14.130" v="1119" actId="21"/>
          <ac:picMkLst>
            <pc:docMk/>
            <pc:sldMk cId="1013696994" sldId="272"/>
            <ac:picMk id="6" creationId="{D4598C86-B16A-F8D5-C8EF-7BB2BB1FF788}"/>
          </ac:picMkLst>
        </pc:picChg>
        <pc:picChg chg="add mod">
          <ac:chgData name="Sophia Suzy Shin" userId="f8f78064-7109-44c2-b9ef-71b0500cb2eb" providerId="ADAL" clId="{18A9FA71-A598-434A-97BD-5A291CCBC1CE}" dt="2024-04-04T19:02:06.134" v="1167" actId="1076"/>
          <ac:picMkLst>
            <pc:docMk/>
            <pc:sldMk cId="1013696994" sldId="272"/>
            <ac:picMk id="7" creationId="{0DFE5FF9-E17E-AB51-4C46-3A8C9781EC47}"/>
          </ac:picMkLst>
        </pc:picChg>
        <pc:picChg chg="add del mod">
          <ac:chgData name="Sophia Suzy Shin" userId="f8f78064-7109-44c2-b9ef-71b0500cb2eb" providerId="ADAL" clId="{18A9FA71-A598-434A-97BD-5A291CCBC1CE}" dt="2024-03-28T15:55:47.143" v="368" actId="21"/>
          <ac:picMkLst>
            <pc:docMk/>
            <pc:sldMk cId="1013696994" sldId="272"/>
            <ac:picMk id="7" creationId="{30C4445B-3005-B04F-63B6-6E0C21EC6069}"/>
          </ac:picMkLst>
        </pc:picChg>
        <pc:picChg chg="add del mod">
          <ac:chgData name="Sophia Suzy Shin" userId="f8f78064-7109-44c2-b9ef-71b0500cb2eb" providerId="ADAL" clId="{18A9FA71-A598-434A-97BD-5A291CCBC1CE}" dt="2024-03-28T15:50:40.583" v="339" actId="21"/>
          <ac:picMkLst>
            <pc:docMk/>
            <pc:sldMk cId="1013696994" sldId="272"/>
            <ac:picMk id="8" creationId="{4362203B-71C0-77BD-8C3E-862C0C45D3D5}"/>
          </ac:picMkLst>
        </pc:picChg>
        <pc:picChg chg="add mod">
          <ac:chgData name="Sophia Suzy Shin" userId="f8f78064-7109-44c2-b9ef-71b0500cb2eb" providerId="ADAL" clId="{18A9FA71-A598-434A-97BD-5A291CCBC1CE}" dt="2024-03-28T21:27:05.943" v="802" actId="1076"/>
          <ac:picMkLst>
            <pc:docMk/>
            <pc:sldMk cId="1013696994" sldId="272"/>
            <ac:picMk id="8" creationId="{82214239-96B2-50A4-0BD9-4AC870623ADA}"/>
          </ac:picMkLst>
        </pc:picChg>
        <pc:picChg chg="add del mod">
          <ac:chgData name="Sophia Suzy Shin" userId="f8f78064-7109-44c2-b9ef-71b0500cb2eb" providerId="ADAL" clId="{18A9FA71-A598-434A-97BD-5A291CCBC1CE}" dt="2024-03-28T21:29:50.153" v="820" actId="21"/>
          <ac:picMkLst>
            <pc:docMk/>
            <pc:sldMk cId="1013696994" sldId="272"/>
            <ac:picMk id="9" creationId="{324224F3-DED6-CA54-6A96-113AE79EF57A}"/>
          </ac:picMkLst>
        </pc:picChg>
        <pc:picChg chg="add del mod">
          <ac:chgData name="Sophia Suzy Shin" userId="f8f78064-7109-44c2-b9ef-71b0500cb2eb" providerId="ADAL" clId="{18A9FA71-A598-434A-97BD-5A291CCBC1CE}" dt="2024-04-04T18:45:09.153" v="1116" actId="21"/>
          <ac:picMkLst>
            <pc:docMk/>
            <pc:sldMk cId="1013696994" sldId="272"/>
            <ac:picMk id="9" creationId="{DCF4F6B3-5CEA-C440-F615-04C23A315767}"/>
          </ac:picMkLst>
        </pc:picChg>
        <pc:picChg chg="add del mod">
          <ac:chgData name="Sophia Suzy Shin" userId="f8f78064-7109-44c2-b9ef-71b0500cb2eb" providerId="ADAL" clId="{18A9FA71-A598-434A-97BD-5A291CCBC1CE}" dt="2024-04-04T18:45:25.201" v="1125" actId="21"/>
          <ac:picMkLst>
            <pc:docMk/>
            <pc:sldMk cId="1013696994" sldId="272"/>
            <ac:picMk id="10" creationId="{4E752335-2443-FEF1-5ADC-7C862945EA37}"/>
          </ac:picMkLst>
        </pc:picChg>
        <pc:picChg chg="add del mod">
          <ac:chgData name="Sophia Suzy Shin" userId="f8f78064-7109-44c2-b9ef-71b0500cb2eb" providerId="ADAL" clId="{18A9FA71-A598-434A-97BD-5A291CCBC1CE}" dt="2024-04-04T17:04:37.091" v="846" actId="21"/>
          <ac:picMkLst>
            <pc:docMk/>
            <pc:sldMk cId="1013696994" sldId="272"/>
            <ac:picMk id="10" creationId="{67182679-CC7A-FDA3-020B-772B4C46A713}"/>
          </ac:picMkLst>
        </pc:picChg>
        <pc:picChg chg="add mod">
          <ac:chgData name="Sophia Suzy Shin" userId="f8f78064-7109-44c2-b9ef-71b0500cb2eb" providerId="ADAL" clId="{18A9FA71-A598-434A-97BD-5A291CCBC1CE}" dt="2024-04-04T19:03:31.442" v="1191" actId="1038"/>
          <ac:picMkLst>
            <pc:docMk/>
            <pc:sldMk cId="1013696994" sldId="272"/>
            <ac:picMk id="11" creationId="{04277948-B4B0-1A66-2F70-CBFB08128EAA}"/>
          </ac:picMkLst>
        </pc:picChg>
        <pc:picChg chg="add del mod">
          <ac:chgData name="Sophia Suzy Shin" userId="f8f78064-7109-44c2-b9ef-71b0500cb2eb" providerId="ADAL" clId="{18A9FA71-A598-434A-97BD-5A291CCBC1CE}" dt="2024-03-27T21:23:08.927" v="247" actId="21"/>
          <ac:picMkLst>
            <pc:docMk/>
            <pc:sldMk cId="1013696994" sldId="272"/>
            <ac:picMk id="12" creationId="{548D5CCE-A902-6A57-5712-6811B7971B75}"/>
          </ac:picMkLst>
        </pc:picChg>
        <pc:picChg chg="add del mod">
          <ac:chgData name="Sophia Suzy Shin" userId="f8f78064-7109-44c2-b9ef-71b0500cb2eb" providerId="ADAL" clId="{18A9FA71-A598-434A-97BD-5A291CCBC1CE}" dt="2024-04-04T18:45:09.153" v="1116" actId="21"/>
          <ac:picMkLst>
            <pc:docMk/>
            <pc:sldMk cId="1013696994" sldId="272"/>
            <ac:picMk id="12" creationId="{5FD20233-747B-8190-D829-3BBA39EB7FDE}"/>
          </ac:picMkLst>
        </pc:picChg>
        <pc:picChg chg="add del mod">
          <ac:chgData name="Sophia Suzy Shin" userId="f8f78064-7109-44c2-b9ef-71b0500cb2eb" providerId="ADAL" clId="{18A9FA71-A598-434A-97BD-5A291CCBC1CE}" dt="2024-04-04T17:23:12.842" v="918" actId="21"/>
          <ac:picMkLst>
            <pc:docMk/>
            <pc:sldMk cId="1013696994" sldId="272"/>
            <ac:picMk id="12" creationId="{DED1702D-53EA-D9F3-B707-86C537D112B0}"/>
          </ac:picMkLst>
        </pc:picChg>
        <pc:picChg chg="add del mod">
          <ac:chgData name="Sophia Suzy Shin" userId="f8f78064-7109-44c2-b9ef-71b0500cb2eb" providerId="ADAL" clId="{18A9FA71-A598-434A-97BD-5A291CCBC1CE}" dt="2024-04-04T19:01:42.253" v="1159" actId="21"/>
          <ac:picMkLst>
            <pc:docMk/>
            <pc:sldMk cId="1013696994" sldId="272"/>
            <ac:picMk id="13" creationId="{4192929F-652F-95B7-85B8-EA04D32A6DC4}"/>
          </ac:picMkLst>
        </pc:picChg>
        <pc:picChg chg="add del mod">
          <ac:chgData name="Sophia Suzy Shin" userId="f8f78064-7109-44c2-b9ef-71b0500cb2eb" providerId="ADAL" clId="{18A9FA71-A598-434A-97BD-5A291CCBC1CE}" dt="2024-03-28T21:26:19.796" v="787" actId="21"/>
          <ac:picMkLst>
            <pc:docMk/>
            <pc:sldMk cId="1013696994" sldId="272"/>
            <ac:picMk id="14" creationId="{0131DD28-6C6C-1EE1-F03F-8AB2DB0574C1}"/>
          </ac:picMkLst>
        </pc:picChg>
        <pc:picChg chg="add del mod">
          <ac:chgData name="Sophia Suzy Shin" userId="f8f78064-7109-44c2-b9ef-71b0500cb2eb" providerId="ADAL" clId="{18A9FA71-A598-434A-97BD-5A291CCBC1CE}" dt="2024-04-04T17:22:57.837" v="912" actId="21"/>
          <ac:picMkLst>
            <pc:docMk/>
            <pc:sldMk cId="1013696994" sldId="272"/>
            <ac:picMk id="14" creationId="{2629BCB7-9EA0-D602-B1F6-737F7F37440C}"/>
          </ac:picMkLst>
        </pc:picChg>
        <pc:picChg chg="add mod">
          <ac:chgData name="Sophia Suzy Shin" userId="f8f78064-7109-44c2-b9ef-71b0500cb2eb" providerId="ADAL" clId="{18A9FA71-A598-434A-97BD-5A291CCBC1CE}" dt="2024-04-04T19:01:53.347" v="1163" actId="1076"/>
          <ac:picMkLst>
            <pc:docMk/>
            <pc:sldMk cId="1013696994" sldId="272"/>
            <ac:picMk id="14" creationId="{4A313911-7C14-0A88-D2C2-2EAD68E06BC1}"/>
          </ac:picMkLst>
        </pc:picChg>
        <pc:picChg chg="add mod">
          <ac:chgData name="Sophia Suzy Shin" userId="f8f78064-7109-44c2-b9ef-71b0500cb2eb" providerId="ADAL" clId="{18A9FA71-A598-434A-97BD-5A291CCBC1CE}" dt="2024-04-04T19:03:31.442" v="1191" actId="1038"/>
          <ac:picMkLst>
            <pc:docMk/>
            <pc:sldMk cId="1013696994" sldId="272"/>
            <ac:picMk id="15" creationId="{A050B7EB-E9B4-BECB-2295-BA22E594CB08}"/>
          </ac:picMkLst>
        </pc:picChg>
        <pc:picChg chg="add del mod">
          <ac:chgData name="Sophia Suzy Shin" userId="f8f78064-7109-44c2-b9ef-71b0500cb2eb" providerId="ADAL" clId="{18A9FA71-A598-434A-97BD-5A291CCBC1CE}" dt="2024-04-04T17:26:27.929" v="945" actId="21"/>
          <ac:picMkLst>
            <pc:docMk/>
            <pc:sldMk cId="1013696994" sldId="272"/>
            <ac:picMk id="15" creationId="{FCF026E1-4511-797A-3D8E-1E85EFA1E8F8}"/>
          </ac:picMkLst>
        </pc:picChg>
        <pc:picChg chg="add del mod">
          <ac:chgData name="Sophia Suzy Shin" userId="f8f78064-7109-44c2-b9ef-71b0500cb2eb" providerId="ADAL" clId="{18A9FA71-A598-434A-97BD-5A291CCBC1CE}" dt="2024-04-04T19:03:44.159" v="1193" actId="21"/>
          <ac:picMkLst>
            <pc:docMk/>
            <pc:sldMk cId="1013696994" sldId="272"/>
            <ac:picMk id="16" creationId="{31E78796-1192-81CC-F41A-B8D361624B78}"/>
          </ac:picMkLst>
        </pc:picChg>
        <pc:picChg chg="add mod">
          <ac:chgData name="Sophia Suzy Shin" userId="f8f78064-7109-44c2-b9ef-71b0500cb2eb" providerId="ADAL" clId="{18A9FA71-A598-434A-97BD-5A291CCBC1CE}" dt="2024-04-04T18:57:00.647" v="1132" actId="1076"/>
          <ac:picMkLst>
            <pc:docMk/>
            <pc:sldMk cId="1013696994" sldId="272"/>
            <ac:picMk id="17" creationId="{BDF50DEB-44E3-6964-BA1B-E99E0BD1FA50}"/>
          </ac:picMkLst>
        </pc:picChg>
        <pc:picChg chg="add del mod">
          <ac:chgData name="Sophia Suzy Shin" userId="f8f78064-7109-44c2-b9ef-71b0500cb2eb" providerId="ADAL" clId="{18A9FA71-A598-434A-97BD-5A291CCBC1CE}" dt="2024-03-28T18:39:16.200" v="683" actId="21"/>
          <ac:picMkLst>
            <pc:docMk/>
            <pc:sldMk cId="1013696994" sldId="272"/>
            <ac:picMk id="18" creationId="{8E2289E9-2CAF-2549-2BDB-86ECCF20219B}"/>
          </ac:picMkLst>
        </pc:picChg>
        <pc:picChg chg="add mod">
          <ac:chgData name="Sophia Suzy Shin" userId="f8f78064-7109-44c2-b9ef-71b0500cb2eb" providerId="ADAL" clId="{18A9FA71-A598-434A-97BD-5A291CCBC1CE}" dt="2024-04-04T19:02:22.626" v="1169" actId="1076"/>
          <ac:picMkLst>
            <pc:docMk/>
            <pc:sldMk cId="1013696994" sldId="272"/>
            <ac:picMk id="18" creationId="{EDEBC2ED-3B59-96EE-040D-88E01627CB1E}"/>
          </ac:picMkLst>
        </pc:picChg>
        <pc:picChg chg="add del mod">
          <ac:chgData name="Sophia Suzy Shin" userId="f8f78064-7109-44c2-b9ef-71b0500cb2eb" providerId="ADAL" clId="{18A9FA71-A598-434A-97BD-5A291CCBC1CE}" dt="2024-04-04T19:01:33.056" v="1152" actId="21"/>
          <ac:picMkLst>
            <pc:docMk/>
            <pc:sldMk cId="1013696994" sldId="272"/>
            <ac:picMk id="19" creationId="{CB1F5987-5E10-4CDC-E355-00FF56307937}"/>
          </ac:picMkLst>
        </pc:picChg>
        <pc:picChg chg="add del mod">
          <ac:chgData name="Sophia Suzy Shin" userId="f8f78064-7109-44c2-b9ef-71b0500cb2eb" providerId="ADAL" clId="{18A9FA71-A598-434A-97BD-5A291CCBC1CE}" dt="2024-04-04T17:23:31.465" v="925" actId="21"/>
          <ac:picMkLst>
            <pc:docMk/>
            <pc:sldMk cId="1013696994" sldId="272"/>
            <ac:picMk id="19" creationId="{FECECAFB-A467-0F1B-5EA2-5073BC339375}"/>
          </ac:picMkLst>
        </pc:picChg>
        <pc:picChg chg="add del mod">
          <ac:chgData name="Sophia Suzy Shin" userId="f8f78064-7109-44c2-b9ef-71b0500cb2eb" providerId="ADAL" clId="{18A9FA71-A598-434A-97BD-5A291CCBC1CE}" dt="2024-03-28T21:26:19.796" v="787" actId="21"/>
          <ac:picMkLst>
            <pc:docMk/>
            <pc:sldMk cId="1013696994" sldId="272"/>
            <ac:picMk id="20" creationId="{1B0177CD-11F7-D039-BBFE-2157771B0894}"/>
          </ac:picMkLst>
        </pc:picChg>
        <pc:picChg chg="add del mod">
          <ac:chgData name="Sophia Suzy Shin" userId="f8f78064-7109-44c2-b9ef-71b0500cb2eb" providerId="ADAL" clId="{18A9FA71-A598-434A-97BD-5A291CCBC1CE}" dt="2024-04-04T18:45:19.065" v="1121" actId="21"/>
          <ac:picMkLst>
            <pc:docMk/>
            <pc:sldMk cId="1013696994" sldId="272"/>
            <ac:picMk id="20" creationId="{515222CA-8488-50BE-B2CE-21AD4F5620D6}"/>
          </ac:picMkLst>
        </pc:picChg>
        <pc:picChg chg="add mod">
          <ac:chgData name="Sophia Suzy Shin" userId="f8f78064-7109-44c2-b9ef-71b0500cb2eb" providerId="ADAL" clId="{18A9FA71-A598-434A-97BD-5A291CCBC1CE}" dt="2024-04-04T19:03:31.442" v="1191" actId="1038"/>
          <ac:picMkLst>
            <pc:docMk/>
            <pc:sldMk cId="1013696994" sldId="272"/>
            <ac:picMk id="21" creationId="{2C6FF74F-A85A-170F-9DE7-49783C8B20F9}"/>
          </ac:picMkLst>
        </pc:picChg>
        <pc:picChg chg="add del mod">
          <ac:chgData name="Sophia Suzy Shin" userId="f8f78064-7109-44c2-b9ef-71b0500cb2eb" providerId="ADAL" clId="{18A9FA71-A598-434A-97BD-5A291CCBC1CE}" dt="2024-04-04T17:23:03.839" v="914" actId="21"/>
          <ac:picMkLst>
            <pc:docMk/>
            <pc:sldMk cId="1013696994" sldId="272"/>
            <ac:picMk id="21" creationId="{B88BE0D9-222B-8606-701A-1279E80766C2}"/>
          </ac:picMkLst>
        </pc:picChg>
        <pc:picChg chg="add mod">
          <ac:chgData name="Sophia Suzy Shin" userId="f8f78064-7109-44c2-b9ef-71b0500cb2eb" providerId="ADAL" clId="{18A9FA71-A598-434A-97BD-5A291CCBC1CE}" dt="2024-04-04T19:03:55.669" v="1197" actId="1076"/>
          <ac:picMkLst>
            <pc:docMk/>
            <pc:sldMk cId="1013696994" sldId="272"/>
            <ac:picMk id="22" creationId="{8469FD4F-70F8-79A3-60C8-8AF3A718FB1B}"/>
          </ac:picMkLst>
        </pc:picChg>
        <pc:picChg chg="add del mod">
          <ac:chgData name="Sophia Suzy Shin" userId="f8f78064-7109-44c2-b9ef-71b0500cb2eb" providerId="ADAL" clId="{18A9FA71-A598-434A-97BD-5A291CCBC1CE}" dt="2024-04-04T17:22:57.837" v="912" actId="21"/>
          <ac:picMkLst>
            <pc:docMk/>
            <pc:sldMk cId="1013696994" sldId="272"/>
            <ac:picMk id="22" creationId="{8729E903-EC53-6162-93B1-8FD7EA705314}"/>
          </ac:picMkLst>
        </pc:picChg>
        <pc:picChg chg="add del mod">
          <ac:chgData name="Sophia Suzy Shin" userId="f8f78064-7109-44c2-b9ef-71b0500cb2eb" providerId="ADAL" clId="{18A9FA71-A598-434A-97BD-5A291CCBC1CE}" dt="2024-03-28T21:26:19.796" v="787" actId="21"/>
          <ac:picMkLst>
            <pc:docMk/>
            <pc:sldMk cId="1013696994" sldId="272"/>
            <ac:picMk id="22" creationId="{AA3F351B-CF54-3238-0806-EAA7D313DA6D}"/>
          </ac:picMkLst>
        </pc:picChg>
        <pc:picChg chg="add del mod">
          <ac:chgData name="Sophia Suzy Shin" userId="f8f78064-7109-44c2-b9ef-71b0500cb2eb" providerId="ADAL" clId="{18A9FA71-A598-434A-97BD-5A291CCBC1CE}" dt="2024-04-04T18:45:22.664" v="1123" actId="21"/>
          <ac:picMkLst>
            <pc:docMk/>
            <pc:sldMk cId="1013696994" sldId="272"/>
            <ac:picMk id="23" creationId="{2EFC8F7C-E84C-0077-77E9-C584F6651B70}"/>
          </ac:picMkLst>
        </pc:picChg>
        <pc:picChg chg="add mod">
          <ac:chgData name="Sophia Suzy Shin" userId="f8f78064-7109-44c2-b9ef-71b0500cb2eb" providerId="ADAL" clId="{18A9FA71-A598-434A-97BD-5A291CCBC1CE}" dt="2024-04-04T21:15:51.138" v="1226" actId="14100"/>
          <ac:picMkLst>
            <pc:docMk/>
            <pc:sldMk cId="1013696994" sldId="272"/>
            <ac:picMk id="24" creationId="{54DA8C3E-0726-A4BF-DCED-DFC3371D6A56}"/>
          </ac:picMkLst>
        </pc:picChg>
        <pc:picChg chg="add del mod">
          <ac:chgData name="Sophia Suzy Shin" userId="f8f78064-7109-44c2-b9ef-71b0500cb2eb" providerId="ADAL" clId="{18A9FA71-A598-434A-97BD-5A291CCBC1CE}" dt="2024-03-28T15:56:01.841" v="374" actId="478"/>
          <ac:picMkLst>
            <pc:docMk/>
            <pc:sldMk cId="1013696994" sldId="272"/>
            <ac:picMk id="24" creationId="{585F4986-E5B4-FA70-EF69-514ACFD4295B}"/>
          </ac:picMkLst>
        </pc:picChg>
        <pc:picChg chg="add del mod">
          <ac:chgData name="Sophia Suzy Shin" userId="f8f78064-7109-44c2-b9ef-71b0500cb2eb" providerId="ADAL" clId="{18A9FA71-A598-434A-97BD-5A291CCBC1CE}" dt="2024-04-04T17:23:16.897" v="920" actId="21"/>
          <ac:picMkLst>
            <pc:docMk/>
            <pc:sldMk cId="1013696994" sldId="272"/>
            <ac:picMk id="24" creationId="{BE0AC27A-81B3-6031-C058-B96D5E8228E8}"/>
          </ac:picMkLst>
        </pc:picChg>
        <pc:picChg chg="add del mod">
          <ac:chgData name="Sophia Suzy Shin" userId="f8f78064-7109-44c2-b9ef-71b0500cb2eb" providerId="ADAL" clId="{18A9FA71-A598-434A-97BD-5A291CCBC1CE}" dt="2024-04-04T17:22:57.837" v="912" actId="21"/>
          <ac:picMkLst>
            <pc:docMk/>
            <pc:sldMk cId="1013696994" sldId="272"/>
            <ac:picMk id="25" creationId="{3E2CDA30-F681-ADB8-B842-0530A58BAAB9}"/>
          </ac:picMkLst>
        </pc:picChg>
        <pc:picChg chg="add del mod">
          <ac:chgData name="Sophia Suzy Shin" userId="f8f78064-7109-44c2-b9ef-71b0500cb2eb" providerId="ADAL" clId="{18A9FA71-A598-434A-97BD-5A291CCBC1CE}" dt="2024-03-28T18:35:01.685" v="617" actId="21"/>
          <ac:picMkLst>
            <pc:docMk/>
            <pc:sldMk cId="1013696994" sldId="272"/>
            <ac:picMk id="25" creationId="{8C7E1504-B39F-1CAD-B23E-D22E1C48E033}"/>
          </ac:picMkLst>
        </pc:picChg>
        <pc:picChg chg="add del mod">
          <ac:chgData name="Sophia Suzy Shin" userId="f8f78064-7109-44c2-b9ef-71b0500cb2eb" providerId="ADAL" clId="{18A9FA71-A598-434A-97BD-5A291CCBC1CE}" dt="2024-03-28T21:26:19.796" v="787" actId="21"/>
          <ac:picMkLst>
            <pc:docMk/>
            <pc:sldMk cId="1013696994" sldId="272"/>
            <ac:picMk id="26" creationId="{C4531969-EE48-2B75-CEEA-C09A744B7EC5}"/>
          </ac:picMkLst>
        </pc:picChg>
        <pc:picChg chg="add mod">
          <ac:chgData name="Sophia Suzy Shin" userId="f8f78064-7109-44c2-b9ef-71b0500cb2eb" providerId="ADAL" clId="{18A9FA71-A598-434A-97BD-5A291CCBC1CE}" dt="2024-04-04T19:02:22.626" v="1169" actId="1076"/>
          <ac:picMkLst>
            <pc:docMk/>
            <pc:sldMk cId="1013696994" sldId="272"/>
            <ac:picMk id="26" creationId="{E6F10824-AAC7-BF5F-EFFD-111696436A88}"/>
          </ac:picMkLst>
        </pc:picChg>
        <pc:picChg chg="add del mod">
          <ac:chgData name="Sophia Suzy Shin" userId="f8f78064-7109-44c2-b9ef-71b0500cb2eb" providerId="ADAL" clId="{18A9FA71-A598-434A-97BD-5A291CCBC1CE}" dt="2024-03-28T18:35:05.941" v="620" actId="21"/>
          <ac:picMkLst>
            <pc:docMk/>
            <pc:sldMk cId="1013696994" sldId="272"/>
            <ac:picMk id="27" creationId="{770C573D-00B5-8413-B2C0-63F9F9162E4E}"/>
          </ac:picMkLst>
        </pc:picChg>
        <pc:picChg chg="add mod">
          <ac:chgData name="Sophia Suzy Shin" userId="f8f78064-7109-44c2-b9ef-71b0500cb2eb" providerId="ADAL" clId="{18A9FA71-A598-434A-97BD-5A291CCBC1CE}" dt="2024-04-04T19:02:22.626" v="1169" actId="1076"/>
          <ac:picMkLst>
            <pc:docMk/>
            <pc:sldMk cId="1013696994" sldId="272"/>
            <ac:picMk id="29" creationId="{F58B06FC-075C-A050-C6D3-A88832F34673}"/>
          </ac:picMkLst>
        </pc:picChg>
        <pc:picChg chg="add del mod">
          <ac:chgData name="Sophia Suzy Shin" userId="f8f78064-7109-44c2-b9ef-71b0500cb2eb" providerId="ADAL" clId="{18A9FA71-A598-434A-97BD-5A291CCBC1CE}" dt="2024-03-28T21:26:19.796" v="787" actId="21"/>
          <ac:picMkLst>
            <pc:docMk/>
            <pc:sldMk cId="1013696994" sldId="272"/>
            <ac:picMk id="31" creationId="{92A59689-C671-DE78-A887-59D7847273D0}"/>
          </ac:picMkLst>
        </pc:picChg>
      </pc:sldChg>
      <pc:sldChg chg="addSp delSp modSp add mod ord">
        <pc:chgData name="Sophia Suzy Shin" userId="f8f78064-7109-44c2-b9ef-71b0500cb2eb" providerId="ADAL" clId="{18A9FA71-A598-434A-97BD-5A291CCBC1CE}" dt="2024-04-06T18:22:42.567" v="1761" actId="1076"/>
        <pc:sldMkLst>
          <pc:docMk/>
          <pc:sldMk cId="3405582893" sldId="273"/>
        </pc:sldMkLst>
        <pc:spChg chg="mod">
          <ac:chgData name="Sophia Suzy Shin" userId="f8f78064-7109-44c2-b9ef-71b0500cb2eb" providerId="ADAL" clId="{18A9FA71-A598-434A-97BD-5A291CCBC1CE}" dt="2024-03-28T21:24:35.144" v="771" actId="122"/>
          <ac:spMkLst>
            <pc:docMk/>
            <pc:sldMk cId="3405582893" sldId="273"/>
            <ac:spMk id="2" creationId="{00000000-0000-0000-0000-000000000000}"/>
          </ac:spMkLst>
        </pc:spChg>
        <pc:spChg chg="mod">
          <ac:chgData name="Sophia Suzy Shin" userId="f8f78064-7109-44c2-b9ef-71b0500cb2eb" providerId="ADAL" clId="{18A9FA71-A598-434A-97BD-5A291CCBC1CE}" dt="2024-04-04T18:27:17.029" v="1042" actId="34135"/>
          <ac:spMkLst>
            <pc:docMk/>
            <pc:sldMk cId="3405582893" sldId="273"/>
            <ac:spMk id="3" creationId="{D4A05B65-4457-075B-1125-FB6B1E3E6A41}"/>
          </ac:spMkLst>
        </pc:spChg>
        <pc:picChg chg="add mod">
          <ac:chgData name="Sophia Suzy Shin" userId="f8f78064-7109-44c2-b9ef-71b0500cb2eb" providerId="ADAL" clId="{18A9FA71-A598-434A-97BD-5A291CCBC1CE}" dt="2024-03-28T15:46:32.342" v="303" actId="1076"/>
          <ac:picMkLst>
            <pc:docMk/>
            <pc:sldMk cId="3405582893" sldId="273"/>
            <ac:picMk id="5" creationId="{E145D61F-7F64-CA07-5D23-FF005B8823BD}"/>
          </ac:picMkLst>
        </pc:picChg>
        <pc:picChg chg="add del mod">
          <ac:chgData name="Sophia Suzy Shin" userId="f8f78064-7109-44c2-b9ef-71b0500cb2eb" providerId="ADAL" clId="{18A9FA71-A598-434A-97BD-5A291CCBC1CE}" dt="2024-04-04T17:21:28.073" v="903" actId="21"/>
          <ac:picMkLst>
            <pc:docMk/>
            <pc:sldMk cId="3405582893" sldId="273"/>
            <ac:picMk id="6" creationId="{E6908F56-8B75-824C-D352-C49A391BB740}"/>
          </ac:picMkLst>
        </pc:picChg>
        <pc:picChg chg="add del mod">
          <ac:chgData name="Sophia Suzy Shin" userId="f8f78064-7109-44c2-b9ef-71b0500cb2eb" providerId="ADAL" clId="{18A9FA71-A598-434A-97BD-5A291CCBC1CE}" dt="2024-03-28T21:30:32.402" v="829" actId="21"/>
          <ac:picMkLst>
            <pc:docMk/>
            <pc:sldMk cId="3405582893" sldId="273"/>
            <ac:picMk id="7" creationId="{A604896E-FB25-A0D9-1DC8-3112A660A7C7}"/>
          </ac:picMkLst>
        </pc:picChg>
        <pc:picChg chg="add mod">
          <ac:chgData name="Sophia Suzy Shin" userId="f8f78064-7109-44c2-b9ef-71b0500cb2eb" providerId="ADAL" clId="{18A9FA71-A598-434A-97BD-5A291CCBC1CE}" dt="2024-04-06T17:52:06.770" v="1749" actId="1076"/>
          <ac:picMkLst>
            <pc:docMk/>
            <pc:sldMk cId="3405582893" sldId="273"/>
            <ac:picMk id="7" creationId="{FCEADA35-11FA-049F-A8AC-31A949B7E506}"/>
          </ac:picMkLst>
        </pc:picChg>
        <pc:picChg chg="add del mod">
          <ac:chgData name="Sophia Suzy Shin" userId="f8f78064-7109-44c2-b9ef-71b0500cb2eb" providerId="ADAL" clId="{18A9FA71-A598-434A-97BD-5A291CCBC1CE}" dt="2024-03-27T19:15:29.278" v="103" actId="21"/>
          <ac:picMkLst>
            <pc:docMk/>
            <pc:sldMk cId="3405582893" sldId="273"/>
            <ac:picMk id="8" creationId="{C041CFDF-8515-5CDC-617C-72C06A883AD9}"/>
          </ac:picMkLst>
        </pc:picChg>
        <pc:picChg chg="add mod">
          <ac:chgData name="Sophia Suzy Shin" userId="f8f78064-7109-44c2-b9ef-71b0500cb2eb" providerId="ADAL" clId="{18A9FA71-A598-434A-97BD-5A291CCBC1CE}" dt="2024-04-06T17:52:00.045" v="1747" actId="1076"/>
          <ac:picMkLst>
            <pc:docMk/>
            <pc:sldMk cId="3405582893" sldId="273"/>
            <ac:picMk id="8" creationId="{FDA2DF52-682A-BE1B-E356-CEE98DBAF1FB}"/>
          </ac:picMkLst>
        </pc:picChg>
        <pc:picChg chg="add mod">
          <ac:chgData name="Sophia Suzy Shin" userId="f8f78064-7109-44c2-b9ef-71b0500cb2eb" providerId="ADAL" clId="{18A9FA71-A598-434A-97BD-5A291CCBC1CE}" dt="2024-04-06T17:51:53.168" v="1745" actId="1076"/>
          <ac:picMkLst>
            <pc:docMk/>
            <pc:sldMk cId="3405582893" sldId="273"/>
            <ac:picMk id="9" creationId="{37B53D70-852A-793D-64C8-1CD45E92F181}"/>
          </ac:picMkLst>
        </pc:picChg>
        <pc:picChg chg="add del mod">
          <ac:chgData name="Sophia Suzy Shin" userId="f8f78064-7109-44c2-b9ef-71b0500cb2eb" providerId="ADAL" clId="{18A9FA71-A598-434A-97BD-5A291CCBC1CE}" dt="2024-03-28T21:28:18.033" v="806" actId="21"/>
          <ac:picMkLst>
            <pc:docMk/>
            <pc:sldMk cId="3405582893" sldId="273"/>
            <ac:picMk id="9" creationId="{78FC9259-1FF8-9128-B055-8CFD54048C6E}"/>
          </ac:picMkLst>
        </pc:picChg>
        <pc:picChg chg="add mod">
          <ac:chgData name="Sophia Suzy Shin" userId="f8f78064-7109-44c2-b9ef-71b0500cb2eb" providerId="ADAL" clId="{18A9FA71-A598-434A-97BD-5A291CCBC1CE}" dt="2024-04-06T18:22:42.567" v="1761" actId="1076"/>
          <ac:picMkLst>
            <pc:docMk/>
            <pc:sldMk cId="3405582893" sldId="273"/>
            <ac:picMk id="10" creationId="{B0EB1059-71A5-AD13-31B9-FAA45375FE56}"/>
          </ac:picMkLst>
        </pc:picChg>
        <pc:picChg chg="add del mod">
          <ac:chgData name="Sophia Suzy Shin" userId="f8f78064-7109-44c2-b9ef-71b0500cb2eb" providerId="ADAL" clId="{18A9FA71-A598-434A-97BD-5A291CCBC1CE}" dt="2024-03-27T19:16:46.646" v="125" actId="21"/>
          <ac:picMkLst>
            <pc:docMk/>
            <pc:sldMk cId="3405582893" sldId="273"/>
            <ac:picMk id="11" creationId="{9A206100-B349-DC26-0F0D-5D9CD5C45A49}"/>
          </ac:picMkLst>
        </pc:picChg>
        <pc:picChg chg="add mod">
          <ac:chgData name="Sophia Suzy Shin" userId="f8f78064-7109-44c2-b9ef-71b0500cb2eb" providerId="ADAL" clId="{18A9FA71-A598-434A-97BD-5A291CCBC1CE}" dt="2024-04-06T18:21:59.898" v="1752" actId="1076"/>
          <ac:picMkLst>
            <pc:docMk/>
            <pc:sldMk cId="3405582893" sldId="273"/>
            <ac:picMk id="11" creationId="{C3698D14-BC1D-3784-C350-936C91D91DEE}"/>
          </ac:picMkLst>
        </pc:picChg>
        <pc:picChg chg="add del mod">
          <ac:chgData name="Sophia Suzy Shin" userId="f8f78064-7109-44c2-b9ef-71b0500cb2eb" providerId="ADAL" clId="{18A9FA71-A598-434A-97BD-5A291CCBC1CE}" dt="2024-04-04T17:18:32.723" v="899" actId="21"/>
          <ac:picMkLst>
            <pc:docMk/>
            <pc:sldMk cId="3405582893" sldId="273"/>
            <ac:picMk id="12" creationId="{2488A875-3D2D-2F5D-09EA-FF43DB38087C}"/>
          </ac:picMkLst>
        </pc:picChg>
        <pc:picChg chg="add mod">
          <ac:chgData name="Sophia Suzy Shin" userId="f8f78064-7109-44c2-b9ef-71b0500cb2eb" providerId="ADAL" clId="{18A9FA71-A598-434A-97BD-5A291CCBC1CE}" dt="2024-04-06T18:22:01.866" v="1753" actId="1076"/>
          <ac:picMkLst>
            <pc:docMk/>
            <pc:sldMk cId="3405582893" sldId="273"/>
            <ac:picMk id="13" creationId="{6171C101-7864-C767-82E3-9E3D266461C3}"/>
          </ac:picMkLst>
        </pc:picChg>
        <pc:picChg chg="add mod">
          <ac:chgData name="Sophia Suzy Shin" userId="f8f78064-7109-44c2-b9ef-71b0500cb2eb" providerId="ADAL" clId="{18A9FA71-A598-434A-97BD-5A291CCBC1CE}" dt="2024-04-06T18:22:42.567" v="1761" actId="1076"/>
          <ac:picMkLst>
            <pc:docMk/>
            <pc:sldMk cId="3405582893" sldId="273"/>
            <ac:picMk id="14" creationId="{83C0B9B5-8EC4-3FD7-A9A5-3D7C235E0BCB}"/>
          </ac:picMkLst>
        </pc:picChg>
        <pc:picChg chg="add del mod">
          <ac:chgData name="Sophia Suzy Shin" userId="f8f78064-7109-44c2-b9ef-71b0500cb2eb" providerId="ADAL" clId="{18A9FA71-A598-434A-97BD-5A291CCBC1CE}" dt="2024-03-27T20:54:14.099" v="226" actId="21"/>
          <ac:picMkLst>
            <pc:docMk/>
            <pc:sldMk cId="3405582893" sldId="273"/>
            <ac:picMk id="14" creationId="{D5560B42-E75B-5901-3836-BFD248502B6A}"/>
          </ac:picMkLst>
        </pc:picChg>
        <pc:picChg chg="add mod">
          <ac:chgData name="Sophia Suzy Shin" userId="f8f78064-7109-44c2-b9ef-71b0500cb2eb" providerId="ADAL" clId="{18A9FA71-A598-434A-97BD-5A291CCBC1CE}" dt="2024-04-06T18:22:42.567" v="1761" actId="1076"/>
          <ac:picMkLst>
            <pc:docMk/>
            <pc:sldMk cId="3405582893" sldId="273"/>
            <ac:picMk id="15" creationId="{9355DE99-AC4F-FD1D-0E1D-F00BA4D54B60}"/>
          </ac:picMkLst>
        </pc:picChg>
        <pc:picChg chg="add del mod">
          <ac:chgData name="Sophia Suzy Shin" userId="f8f78064-7109-44c2-b9ef-71b0500cb2eb" providerId="ADAL" clId="{18A9FA71-A598-434A-97BD-5A291CCBC1CE}" dt="2024-04-04T17:20:20.527" v="901" actId="21"/>
          <ac:picMkLst>
            <pc:docMk/>
            <pc:sldMk cId="3405582893" sldId="273"/>
            <ac:picMk id="16" creationId="{1D72C82A-63FE-4D81-97CD-46079C5A2879}"/>
          </ac:picMkLst>
        </pc:picChg>
        <pc:picChg chg="add del mod">
          <ac:chgData name="Sophia Suzy Shin" userId="f8f78064-7109-44c2-b9ef-71b0500cb2eb" providerId="ADAL" clId="{18A9FA71-A598-434A-97BD-5A291CCBC1CE}" dt="2024-04-04T17:18:03.220" v="897" actId="21"/>
          <ac:picMkLst>
            <pc:docMk/>
            <pc:sldMk cId="3405582893" sldId="273"/>
            <ac:picMk id="18" creationId="{309E1AC2-61F4-CD10-35B1-A7C2035A62AA}"/>
          </ac:picMkLst>
        </pc:picChg>
        <pc:picChg chg="add del mod">
          <ac:chgData name="Sophia Suzy Shin" userId="f8f78064-7109-44c2-b9ef-71b0500cb2eb" providerId="ADAL" clId="{18A9FA71-A598-434A-97BD-5A291CCBC1CE}" dt="2024-03-28T21:28:18.033" v="806" actId="21"/>
          <ac:picMkLst>
            <pc:docMk/>
            <pc:sldMk cId="3405582893" sldId="273"/>
            <ac:picMk id="20" creationId="{C27CC7B4-4F3A-3035-4465-BBC5845BA06C}"/>
          </ac:picMkLst>
        </pc:picChg>
        <pc:picChg chg="add del mod">
          <ac:chgData name="Sophia Suzy Shin" userId="f8f78064-7109-44c2-b9ef-71b0500cb2eb" providerId="ADAL" clId="{18A9FA71-A598-434A-97BD-5A291CCBC1CE}" dt="2024-03-28T21:30:37.518" v="831" actId="21"/>
          <ac:picMkLst>
            <pc:docMk/>
            <pc:sldMk cId="3405582893" sldId="273"/>
            <ac:picMk id="22" creationId="{3BFA07EB-E105-AD74-67CF-434A39F1522A}"/>
          </ac:picMkLst>
        </pc:picChg>
        <pc:picChg chg="add del mod">
          <ac:chgData name="Sophia Suzy Shin" userId="f8f78064-7109-44c2-b9ef-71b0500cb2eb" providerId="ADAL" clId="{18A9FA71-A598-434A-97BD-5A291CCBC1CE}" dt="2024-04-04T17:22:28.465" v="908" actId="21"/>
          <ac:picMkLst>
            <pc:docMk/>
            <pc:sldMk cId="3405582893" sldId="273"/>
            <ac:picMk id="23" creationId="{D8776AAB-0240-AB02-14AC-20ADF3B046D9}"/>
          </ac:picMkLst>
        </pc:picChg>
        <pc:picChg chg="add del mod">
          <ac:chgData name="Sophia Suzy Shin" userId="f8f78064-7109-44c2-b9ef-71b0500cb2eb" providerId="ADAL" clId="{18A9FA71-A598-434A-97BD-5A291CCBC1CE}" dt="2024-03-27T20:53:11.424" v="211" actId="21"/>
          <ac:picMkLst>
            <pc:docMk/>
            <pc:sldMk cId="3405582893" sldId="273"/>
            <ac:picMk id="25" creationId="{1BBD618F-EFA5-E335-E329-2865237EC860}"/>
          </ac:picMkLst>
        </pc:picChg>
        <pc:picChg chg="add del mod">
          <ac:chgData name="Sophia Suzy Shin" userId="f8f78064-7109-44c2-b9ef-71b0500cb2eb" providerId="ADAL" clId="{18A9FA71-A598-434A-97BD-5A291CCBC1CE}" dt="2024-03-27T20:54:18.260" v="229" actId="21"/>
          <ac:picMkLst>
            <pc:docMk/>
            <pc:sldMk cId="3405582893" sldId="273"/>
            <ac:picMk id="26" creationId="{0CEC407A-4472-A1AA-BED5-A9272B21308E}"/>
          </ac:picMkLst>
        </pc:picChg>
        <pc:picChg chg="add del mod">
          <ac:chgData name="Sophia Suzy Shin" userId="f8f78064-7109-44c2-b9ef-71b0500cb2eb" providerId="ADAL" clId="{18A9FA71-A598-434A-97BD-5A291CCBC1CE}" dt="2024-04-04T17:24:23.934" v="930" actId="21"/>
          <ac:picMkLst>
            <pc:docMk/>
            <pc:sldMk cId="3405582893" sldId="273"/>
            <ac:picMk id="28" creationId="{3D9BA4A2-B1FF-3DDF-92EE-F6E4CBFAB185}"/>
          </ac:picMkLst>
        </pc:picChg>
        <pc:picChg chg="add del mod">
          <ac:chgData name="Sophia Suzy Shin" userId="f8f78064-7109-44c2-b9ef-71b0500cb2eb" providerId="ADAL" clId="{18A9FA71-A598-434A-97BD-5A291CCBC1CE}" dt="2024-04-04T17:23:52.627" v="927" actId="21"/>
          <ac:picMkLst>
            <pc:docMk/>
            <pc:sldMk cId="3405582893" sldId="273"/>
            <ac:picMk id="30" creationId="{2096CBD0-40E6-C612-CB72-CEB806B77378}"/>
          </ac:picMkLst>
        </pc:picChg>
        <pc:picChg chg="add del mod">
          <ac:chgData name="Sophia Suzy Shin" userId="f8f78064-7109-44c2-b9ef-71b0500cb2eb" providerId="ADAL" clId="{18A9FA71-A598-434A-97BD-5A291CCBC1CE}" dt="2024-03-27T21:24:03.022" v="268" actId="21"/>
          <ac:picMkLst>
            <pc:docMk/>
            <pc:sldMk cId="3405582893" sldId="273"/>
            <ac:picMk id="32" creationId="{FFF1BD99-4996-EBA0-EBF8-A5D22858B3F1}"/>
          </ac:picMkLst>
        </pc:picChg>
        <pc:picChg chg="add del mod">
          <ac:chgData name="Sophia Suzy Shin" userId="f8f78064-7109-44c2-b9ef-71b0500cb2eb" providerId="ADAL" clId="{18A9FA71-A598-434A-97BD-5A291CCBC1CE}" dt="2024-04-04T17:21:57.555" v="905" actId="21"/>
          <ac:picMkLst>
            <pc:docMk/>
            <pc:sldMk cId="3405582893" sldId="273"/>
            <ac:picMk id="34" creationId="{4C859451-EB7D-09A6-7042-AB09AEC3C5A3}"/>
          </ac:picMkLst>
        </pc:picChg>
        <pc:picChg chg="add del mod">
          <ac:chgData name="Sophia Suzy Shin" userId="f8f78064-7109-44c2-b9ef-71b0500cb2eb" providerId="ADAL" clId="{18A9FA71-A598-434A-97BD-5A291CCBC1CE}" dt="2024-03-28T15:59:49.341" v="398" actId="21"/>
          <ac:picMkLst>
            <pc:docMk/>
            <pc:sldMk cId="3405582893" sldId="273"/>
            <ac:picMk id="35" creationId="{040FADAA-D799-C39F-F758-472EED1337D5}"/>
          </ac:picMkLst>
        </pc:picChg>
        <pc:picChg chg="add del mod">
          <ac:chgData name="Sophia Suzy Shin" userId="f8f78064-7109-44c2-b9ef-71b0500cb2eb" providerId="ADAL" clId="{18A9FA71-A598-434A-97BD-5A291CCBC1CE}" dt="2024-03-28T21:30:37.518" v="831" actId="21"/>
          <ac:picMkLst>
            <pc:docMk/>
            <pc:sldMk cId="3405582893" sldId="273"/>
            <ac:picMk id="37" creationId="{9E2B5110-7138-C68D-3E24-97CF5FC9F0C2}"/>
          </ac:picMkLst>
        </pc:picChg>
      </pc:sldChg>
      <pc:sldChg chg="addSp delSp modSp add del mod">
        <pc:chgData name="Sophia Suzy Shin" userId="f8f78064-7109-44c2-b9ef-71b0500cb2eb" providerId="ADAL" clId="{18A9FA71-A598-434A-97BD-5A291CCBC1CE}" dt="2024-04-04T17:27:24.857" v="955" actId="2696"/>
        <pc:sldMkLst>
          <pc:docMk/>
          <pc:sldMk cId="1020252439" sldId="274"/>
        </pc:sldMkLst>
        <pc:picChg chg="add del mod">
          <ac:chgData name="Sophia Suzy Shin" userId="f8f78064-7109-44c2-b9ef-71b0500cb2eb" providerId="ADAL" clId="{18A9FA71-A598-434A-97BD-5A291CCBC1CE}" dt="2024-04-04T17:25:05.032" v="935" actId="21"/>
          <ac:picMkLst>
            <pc:docMk/>
            <pc:sldMk cId="1020252439" sldId="274"/>
            <ac:picMk id="5" creationId="{98F085D8-26F2-A9BC-434F-CD04074AC112}"/>
          </ac:picMkLst>
        </pc:picChg>
        <pc:picChg chg="add del mod">
          <ac:chgData name="Sophia Suzy Shin" userId="f8f78064-7109-44c2-b9ef-71b0500cb2eb" providerId="ADAL" clId="{18A9FA71-A598-434A-97BD-5A291CCBC1CE}" dt="2024-04-04T17:24:56.975" v="932" actId="21"/>
          <ac:picMkLst>
            <pc:docMk/>
            <pc:sldMk cId="1020252439" sldId="274"/>
            <ac:picMk id="7" creationId="{5D05585E-27B9-E68E-2AEF-75E7816D84E5}"/>
          </ac:picMkLst>
        </pc:picChg>
        <pc:picChg chg="add del mod">
          <ac:chgData name="Sophia Suzy Shin" userId="f8f78064-7109-44c2-b9ef-71b0500cb2eb" providerId="ADAL" clId="{18A9FA71-A598-434A-97BD-5A291CCBC1CE}" dt="2024-04-04T17:26:48.755" v="947" actId="21"/>
          <ac:picMkLst>
            <pc:docMk/>
            <pc:sldMk cId="1020252439" sldId="274"/>
            <ac:picMk id="9" creationId="{6738904E-5C20-FC35-E9B6-CAA92C20995C}"/>
          </ac:picMkLst>
        </pc:picChg>
        <pc:picChg chg="add del mod">
          <ac:chgData name="Sophia Suzy Shin" userId="f8f78064-7109-44c2-b9ef-71b0500cb2eb" providerId="ADAL" clId="{18A9FA71-A598-434A-97BD-5A291CCBC1CE}" dt="2024-04-04T17:26:14.653" v="943" actId="21"/>
          <ac:picMkLst>
            <pc:docMk/>
            <pc:sldMk cId="1020252439" sldId="274"/>
            <ac:picMk id="10" creationId="{39C40398-3B74-476E-B606-1BED329750B9}"/>
          </ac:picMkLst>
        </pc:picChg>
        <pc:picChg chg="add del mod">
          <ac:chgData name="Sophia Suzy Shin" userId="f8f78064-7109-44c2-b9ef-71b0500cb2eb" providerId="ADAL" clId="{18A9FA71-A598-434A-97BD-5A291CCBC1CE}" dt="2024-03-28T15:57:20.504" v="389" actId="21"/>
          <ac:picMkLst>
            <pc:docMk/>
            <pc:sldMk cId="1020252439" sldId="274"/>
            <ac:picMk id="12" creationId="{06FEA61C-286F-8859-BDC4-E3512E433EB6}"/>
          </ac:picMkLst>
        </pc:picChg>
        <pc:picChg chg="add del mod">
          <ac:chgData name="Sophia Suzy Shin" userId="f8f78064-7109-44c2-b9ef-71b0500cb2eb" providerId="ADAL" clId="{18A9FA71-A598-434A-97BD-5A291CCBC1CE}" dt="2024-04-04T17:27:08.643" v="950" actId="21"/>
          <ac:picMkLst>
            <pc:docMk/>
            <pc:sldMk cId="1020252439" sldId="274"/>
            <ac:picMk id="14" creationId="{EC627F33-F2D1-5122-DD02-CB005809A835}"/>
          </ac:picMkLst>
        </pc:picChg>
        <pc:picChg chg="add del mod">
          <ac:chgData name="Sophia Suzy Shin" userId="f8f78064-7109-44c2-b9ef-71b0500cb2eb" providerId="ADAL" clId="{18A9FA71-A598-434A-97BD-5A291CCBC1CE}" dt="2024-04-04T17:27:19.933" v="953" actId="21"/>
          <ac:picMkLst>
            <pc:docMk/>
            <pc:sldMk cId="1020252439" sldId="274"/>
            <ac:picMk id="16" creationId="{B9E6A327-8A54-BDC2-FA00-9AF68C3BBF4E}"/>
          </ac:picMkLst>
        </pc:picChg>
        <pc:picChg chg="add del mod">
          <ac:chgData name="Sophia Suzy Shin" userId="f8f78064-7109-44c2-b9ef-71b0500cb2eb" providerId="ADAL" clId="{18A9FA71-A598-434A-97BD-5A291CCBC1CE}" dt="2024-04-04T17:25:47.365" v="940" actId="21"/>
          <ac:picMkLst>
            <pc:docMk/>
            <pc:sldMk cId="1020252439" sldId="274"/>
            <ac:picMk id="18" creationId="{A538990A-DD86-75AD-0590-B5F4330716CF}"/>
          </ac:picMkLst>
        </pc:picChg>
        <pc:picChg chg="add del mod">
          <ac:chgData name="Sophia Suzy Shin" userId="f8f78064-7109-44c2-b9ef-71b0500cb2eb" providerId="ADAL" clId="{18A9FA71-A598-434A-97BD-5A291CCBC1CE}" dt="2024-04-04T17:25:11.110" v="938" actId="21"/>
          <ac:picMkLst>
            <pc:docMk/>
            <pc:sldMk cId="1020252439" sldId="274"/>
            <ac:picMk id="20" creationId="{BA904452-1C88-5EE5-9ED9-30C74984956A}"/>
          </ac:picMkLst>
        </pc:picChg>
        <pc:picChg chg="add del mod">
          <ac:chgData name="Sophia Suzy Shin" userId="f8f78064-7109-44c2-b9ef-71b0500cb2eb" providerId="ADAL" clId="{18A9FA71-A598-434A-97BD-5A291CCBC1CE}" dt="2024-04-04T17:25:47.365" v="940" actId="21"/>
          <ac:picMkLst>
            <pc:docMk/>
            <pc:sldMk cId="1020252439" sldId="274"/>
            <ac:picMk id="22" creationId="{54FAF76B-4FB2-B064-6005-DA0B596307CA}"/>
          </ac:picMkLst>
        </pc:picChg>
        <pc:picChg chg="add del mod">
          <ac:chgData name="Sophia Suzy Shin" userId="f8f78064-7109-44c2-b9ef-71b0500cb2eb" providerId="ADAL" clId="{18A9FA71-A598-434A-97BD-5A291CCBC1CE}" dt="2024-03-28T18:29:15.063" v="516" actId="21"/>
          <ac:picMkLst>
            <pc:docMk/>
            <pc:sldMk cId="1020252439" sldId="274"/>
            <ac:picMk id="24" creationId="{298A61FE-6722-FDC5-02AF-BC550D3C61B9}"/>
          </ac:picMkLst>
        </pc:picChg>
        <pc:picChg chg="add del mod">
          <ac:chgData name="Sophia Suzy Shin" userId="f8f78064-7109-44c2-b9ef-71b0500cb2eb" providerId="ADAL" clId="{18A9FA71-A598-434A-97BD-5A291CCBC1CE}" dt="2024-03-28T18:38:08.879" v="668" actId="21"/>
          <ac:picMkLst>
            <pc:docMk/>
            <pc:sldMk cId="1020252439" sldId="274"/>
            <ac:picMk id="26" creationId="{87746AB9-4BA0-1B70-B5EC-6DFE0A8D8097}"/>
          </ac:picMkLst>
        </pc:picChg>
        <pc:picChg chg="add del mod">
          <ac:chgData name="Sophia Suzy Shin" userId="f8f78064-7109-44c2-b9ef-71b0500cb2eb" providerId="ADAL" clId="{18A9FA71-A598-434A-97BD-5A291CCBC1CE}" dt="2024-03-28T18:38:08.879" v="668" actId="21"/>
          <ac:picMkLst>
            <pc:docMk/>
            <pc:sldMk cId="1020252439" sldId="274"/>
            <ac:picMk id="28" creationId="{E2414756-30BB-8ADA-FE42-1517E22F6BA8}"/>
          </ac:picMkLst>
        </pc:picChg>
        <pc:picChg chg="add del mod">
          <ac:chgData name="Sophia Suzy Shin" userId="f8f78064-7109-44c2-b9ef-71b0500cb2eb" providerId="ADAL" clId="{18A9FA71-A598-434A-97BD-5A291CCBC1CE}" dt="2024-03-28T18:38:08.879" v="668" actId="21"/>
          <ac:picMkLst>
            <pc:docMk/>
            <pc:sldMk cId="1020252439" sldId="274"/>
            <ac:picMk id="30" creationId="{7EB6D139-8AFD-1511-4A4A-B08FCFD4BEE1}"/>
          </ac:picMkLst>
        </pc:picChg>
      </pc:sldChg>
      <pc:sldChg chg="addSp delSp modSp add mod ord">
        <pc:chgData name="Sophia Suzy Shin" userId="f8f78064-7109-44c2-b9ef-71b0500cb2eb" providerId="ADAL" clId="{18A9FA71-A598-434A-97BD-5A291CCBC1CE}" dt="2024-04-06T16:12:34.244" v="1709" actId="1076"/>
        <pc:sldMkLst>
          <pc:docMk/>
          <pc:sldMk cId="1531148223" sldId="275"/>
        </pc:sldMkLst>
        <pc:spChg chg="mod">
          <ac:chgData name="Sophia Suzy Shin" userId="f8f78064-7109-44c2-b9ef-71b0500cb2eb" providerId="ADAL" clId="{18A9FA71-A598-434A-97BD-5A291CCBC1CE}" dt="2024-04-04T17:27:56.028" v="961" actId="122"/>
          <ac:spMkLst>
            <pc:docMk/>
            <pc:sldMk cId="1531148223" sldId="275"/>
            <ac:spMk id="2" creationId="{00000000-0000-0000-0000-000000000000}"/>
          </ac:spMkLst>
        </pc:spChg>
        <pc:spChg chg="mod">
          <ac:chgData name="Sophia Suzy Shin" userId="f8f78064-7109-44c2-b9ef-71b0500cb2eb" providerId="ADAL" clId="{18A9FA71-A598-434A-97BD-5A291CCBC1CE}" dt="2024-04-04T18:27:07.891" v="1040" actId="34135"/>
          <ac:spMkLst>
            <pc:docMk/>
            <pc:sldMk cId="1531148223" sldId="275"/>
            <ac:spMk id="3" creationId="{D4A05B65-4457-075B-1125-FB6B1E3E6A41}"/>
          </ac:spMkLst>
        </pc:spChg>
        <pc:picChg chg="add mod">
          <ac:chgData name="Sophia Suzy Shin" userId="f8f78064-7109-44c2-b9ef-71b0500cb2eb" providerId="ADAL" clId="{18A9FA71-A598-434A-97BD-5A291CCBC1CE}" dt="2024-04-06T16:10:53.849" v="1688" actId="1076"/>
          <ac:picMkLst>
            <pc:docMk/>
            <pc:sldMk cId="1531148223" sldId="275"/>
            <ac:picMk id="5" creationId="{10ADFE46-70A3-5EEF-A350-0D88D689B589}"/>
          </ac:picMkLst>
        </pc:picChg>
        <pc:picChg chg="del">
          <ac:chgData name="Sophia Suzy Shin" userId="f8f78064-7109-44c2-b9ef-71b0500cb2eb" providerId="ADAL" clId="{18A9FA71-A598-434A-97BD-5A291CCBC1CE}" dt="2024-03-28T15:48:19.763" v="323" actId="478"/>
          <ac:picMkLst>
            <pc:docMk/>
            <pc:sldMk cId="1531148223" sldId="275"/>
            <ac:picMk id="5" creationId="{98F085D8-26F2-A9BC-434F-CD04074AC112}"/>
          </ac:picMkLst>
        </pc:picChg>
        <pc:picChg chg="add mod">
          <ac:chgData name="Sophia Suzy Shin" userId="f8f78064-7109-44c2-b9ef-71b0500cb2eb" providerId="ADAL" clId="{18A9FA71-A598-434A-97BD-5A291CCBC1CE}" dt="2024-04-06T16:10:31.089" v="1681" actId="1076"/>
          <ac:picMkLst>
            <pc:docMk/>
            <pc:sldMk cId="1531148223" sldId="275"/>
            <ac:picMk id="6" creationId="{5682CE79-DE99-99FA-FA7A-36213CE7D024}"/>
          </ac:picMkLst>
        </pc:picChg>
        <pc:picChg chg="add mod">
          <ac:chgData name="Sophia Suzy Shin" userId="f8f78064-7109-44c2-b9ef-71b0500cb2eb" providerId="ADAL" clId="{18A9FA71-A598-434A-97BD-5A291CCBC1CE}" dt="2024-04-06T16:12:18.321" v="1706" actId="1076"/>
          <ac:picMkLst>
            <pc:docMk/>
            <pc:sldMk cId="1531148223" sldId="275"/>
            <ac:picMk id="7" creationId="{4F183FBF-716C-FF22-5770-3FB52C2C113E}"/>
          </ac:picMkLst>
        </pc:picChg>
        <pc:picChg chg="add del mod">
          <ac:chgData name="Sophia Suzy Shin" userId="f8f78064-7109-44c2-b9ef-71b0500cb2eb" providerId="ADAL" clId="{18A9FA71-A598-434A-97BD-5A291CCBC1CE}" dt="2024-03-28T18:38:38.306" v="674" actId="21"/>
          <ac:picMkLst>
            <pc:docMk/>
            <pc:sldMk cId="1531148223" sldId="275"/>
            <ac:picMk id="7" creationId="{B47E5918-BFD3-727C-BC57-0461522748CB}"/>
          </ac:picMkLst>
        </pc:picChg>
        <pc:picChg chg="add mod">
          <ac:chgData name="Sophia Suzy Shin" userId="f8f78064-7109-44c2-b9ef-71b0500cb2eb" providerId="ADAL" clId="{18A9FA71-A598-434A-97BD-5A291CCBC1CE}" dt="2024-04-06T16:10:53.849" v="1688" actId="1076"/>
          <ac:picMkLst>
            <pc:docMk/>
            <pc:sldMk cId="1531148223" sldId="275"/>
            <ac:picMk id="8" creationId="{21659163-4016-9D79-F026-5BA20C774865}"/>
          </ac:picMkLst>
        </pc:picChg>
        <pc:picChg chg="add del mod">
          <ac:chgData name="Sophia Suzy Shin" userId="f8f78064-7109-44c2-b9ef-71b0500cb2eb" providerId="ADAL" clId="{18A9FA71-A598-434A-97BD-5A291CCBC1CE}" dt="2024-04-04T18:21:33.048" v="976" actId="21"/>
          <ac:picMkLst>
            <pc:docMk/>
            <pc:sldMk cId="1531148223" sldId="275"/>
            <ac:picMk id="9" creationId="{CB5F1485-3E40-9397-6446-B575E722BBC1}"/>
          </ac:picMkLst>
        </pc:picChg>
        <pc:picChg chg="add del mod">
          <ac:chgData name="Sophia Suzy Shin" userId="f8f78064-7109-44c2-b9ef-71b0500cb2eb" providerId="ADAL" clId="{18A9FA71-A598-434A-97BD-5A291CCBC1CE}" dt="2024-03-28T18:38:38.306" v="674" actId="21"/>
          <ac:picMkLst>
            <pc:docMk/>
            <pc:sldMk cId="1531148223" sldId="275"/>
            <ac:picMk id="10" creationId="{2AEBB808-2852-78DF-6D75-A46EA045861B}"/>
          </ac:picMkLst>
        </pc:picChg>
        <pc:picChg chg="add del mod">
          <ac:chgData name="Sophia Suzy Shin" userId="f8f78064-7109-44c2-b9ef-71b0500cb2eb" providerId="ADAL" clId="{18A9FA71-A598-434A-97BD-5A291CCBC1CE}" dt="2024-04-06T16:07:56.003" v="1630" actId="21"/>
          <ac:picMkLst>
            <pc:docMk/>
            <pc:sldMk cId="1531148223" sldId="275"/>
            <ac:picMk id="10" creationId="{A0FA429F-6ABF-3B01-673E-849D0EE1814C}"/>
          </ac:picMkLst>
        </pc:picChg>
        <pc:picChg chg="add mod">
          <ac:chgData name="Sophia Suzy Shin" userId="f8f78064-7109-44c2-b9ef-71b0500cb2eb" providerId="ADAL" clId="{18A9FA71-A598-434A-97BD-5A291CCBC1CE}" dt="2024-04-06T16:10:28.688" v="1680" actId="1076"/>
          <ac:picMkLst>
            <pc:docMk/>
            <pc:sldMk cId="1531148223" sldId="275"/>
            <ac:picMk id="11" creationId="{3EA41920-6315-0F3A-5473-C7ED9A0546A6}"/>
          </ac:picMkLst>
        </pc:picChg>
        <pc:picChg chg="add mod">
          <ac:chgData name="Sophia Suzy Shin" userId="f8f78064-7109-44c2-b9ef-71b0500cb2eb" providerId="ADAL" clId="{18A9FA71-A598-434A-97BD-5A291CCBC1CE}" dt="2024-04-06T16:12:18.321" v="1706" actId="1076"/>
          <ac:picMkLst>
            <pc:docMk/>
            <pc:sldMk cId="1531148223" sldId="275"/>
            <ac:picMk id="12" creationId="{019D0777-7BB2-748E-1CB6-19D5CC7B68C1}"/>
          </ac:picMkLst>
        </pc:picChg>
        <pc:picChg chg="add del mod">
          <ac:chgData name="Sophia Suzy Shin" userId="f8f78064-7109-44c2-b9ef-71b0500cb2eb" providerId="ADAL" clId="{18A9FA71-A598-434A-97BD-5A291CCBC1CE}" dt="2024-04-04T18:11:47.484" v="971" actId="21"/>
          <ac:picMkLst>
            <pc:docMk/>
            <pc:sldMk cId="1531148223" sldId="275"/>
            <ac:picMk id="12" creationId="{73981122-924F-8F6D-67F3-10E2346138C4}"/>
          </ac:picMkLst>
        </pc:picChg>
        <pc:picChg chg="add mod">
          <ac:chgData name="Sophia Suzy Shin" userId="f8f78064-7109-44c2-b9ef-71b0500cb2eb" providerId="ADAL" clId="{18A9FA71-A598-434A-97BD-5A291CCBC1CE}" dt="2024-04-06T16:12:34.244" v="1709" actId="1076"/>
          <ac:picMkLst>
            <pc:docMk/>
            <pc:sldMk cId="1531148223" sldId="275"/>
            <ac:picMk id="13" creationId="{1C4AF776-6E12-21B7-F350-364250CAA94A}"/>
          </ac:picMkLst>
        </pc:picChg>
        <pc:picChg chg="add del mod">
          <ac:chgData name="Sophia Suzy Shin" userId="f8f78064-7109-44c2-b9ef-71b0500cb2eb" providerId="ADAL" clId="{18A9FA71-A598-434A-97BD-5A291CCBC1CE}" dt="2024-04-04T17:27:39.184" v="956" actId="21"/>
          <ac:picMkLst>
            <pc:docMk/>
            <pc:sldMk cId="1531148223" sldId="275"/>
            <ac:picMk id="14" creationId="{28FB0DB8-2C83-C8EE-3E82-5C01AC25FFA9}"/>
          </ac:picMkLst>
        </pc:picChg>
        <pc:picChg chg="add del mod">
          <ac:chgData name="Sophia Suzy Shin" userId="f8f78064-7109-44c2-b9ef-71b0500cb2eb" providerId="ADAL" clId="{18A9FA71-A598-434A-97BD-5A291CCBC1CE}" dt="2024-04-04T17:28:45.297" v="962" actId="21"/>
          <ac:picMkLst>
            <pc:docMk/>
            <pc:sldMk cId="1531148223" sldId="275"/>
            <ac:picMk id="16" creationId="{02024449-1E90-7198-8263-6FCCAC1CB864}"/>
          </ac:picMkLst>
        </pc:picChg>
        <pc:picChg chg="add del mod">
          <ac:chgData name="Sophia Suzy Shin" userId="f8f78064-7109-44c2-b9ef-71b0500cb2eb" providerId="ADAL" clId="{18A9FA71-A598-434A-97BD-5A291CCBC1CE}" dt="2024-04-04T17:29:04.123" v="965" actId="21"/>
          <ac:picMkLst>
            <pc:docMk/>
            <pc:sldMk cId="1531148223" sldId="275"/>
            <ac:picMk id="18" creationId="{8BAA9FCE-34B9-DDD1-EBF5-2274D4EC9F62}"/>
          </ac:picMkLst>
        </pc:picChg>
        <pc:picChg chg="add del mod">
          <ac:chgData name="Sophia Suzy Shin" userId="f8f78064-7109-44c2-b9ef-71b0500cb2eb" providerId="ADAL" clId="{18A9FA71-A598-434A-97BD-5A291CCBC1CE}" dt="2024-04-04T18:20:58.461" v="973" actId="21"/>
          <ac:picMkLst>
            <pc:docMk/>
            <pc:sldMk cId="1531148223" sldId="275"/>
            <ac:picMk id="20" creationId="{8E204E23-187D-BCCA-290F-EF5616F8EF83}"/>
          </ac:picMkLst>
        </pc:picChg>
        <pc:picChg chg="add mod">
          <ac:chgData name="Sophia Suzy Shin" userId="f8f78064-7109-44c2-b9ef-71b0500cb2eb" providerId="ADAL" clId="{18A9FA71-A598-434A-97BD-5A291CCBC1CE}" dt="2024-04-06T16:11:04.354" v="1690" actId="1076"/>
          <ac:picMkLst>
            <pc:docMk/>
            <pc:sldMk cId="1531148223" sldId="275"/>
            <ac:picMk id="22" creationId="{0F4A9A78-9275-1B74-CE74-A34D46E6EB37}"/>
          </ac:picMkLst>
        </pc:picChg>
        <pc:picChg chg="add del mod">
          <ac:chgData name="Sophia Suzy Shin" userId="f8f78064-7109-44c2-b9ef-71b0500cb2eb" providerId="ADAL" clId="{18A9FA71-A598-434A-97BD-5A291CCBC1CE}" dt="2024-04-04T18:22:10.727" v="978" actId="21"/>
          <ac:picMkLst>
            <pc:docMk/>
            <pc:sldMk cId="1531148223" sldId="275"/>
            <ac:picMk id="24" creationId="{CBFFE64F-A854-DD15-E232-FFE8C36ACAB8}"/>
          </ac:picMkLst>
        </pc:picChg>
        <pc:picChg chg="add del mod">
          <ac:chgData name="Sophia Suzy Shin" userId="f8f78064-7109-44c2-b9ef-71b0500cb2eb" providerId="ADAL" clId="{18A9FA71-A598-434A-97BD-5A291CCBC1CE}" dt="2024-04-04T17:29:04.123" v="965" actId="21"/>
          <ac:picMkLst>
            <pc:docMk/>
            <pc:sldMk cId="1531148223" sldId="275"/>
            <ac:picMk id="25" creationId="{0F554C83-E23E-7CB8-180A-66756E35F3B4}"/>
          </ac:picMkLst>
        </pc:picChg>
        <pc:picChg chg="add mod">
          <ac:chgData name="Sophia Suzy Shin" userId="f8f78064-7109-44c2-b9ef-71b0500cb2eb" providerId="ADAL" clId="{18A9FA71-A598-434A-97BD-5A291CCBC1CE}" dt="2024-04-06T16:12:18.321" v="1706" actId="1076"/>
          <ac:picMkLst>
            <pc:docMk/>
            <pc:sldMk cId="1531148223" sldId="275"/>
            <ac:picMk id="27" creationId="{DE235E48-DEFA-787D-8170-111472B3E3D3}"/>
          </ac:picMkLst>
        </pc:picChg>
      </pc:sldChg>
      <pc:sldChg chg="addSp delSp modSp add del mod">
        <pc:chgData name="Sophia Suzy Shin" userId="f8f78064-7109-44c2-b9ef-71b0500cb2eb" providerId="ADAL" clId="{18A9FA71-A598-434A-97BD-5A291CCBC1CE}" dt="2024-04-06T18:22:44.554" v="1762" actId="2696"/>
        <pc:sldMkLst>
          <pc:docMk/>
          <pc:sldMk cId="1149596779" sldId="276"/>
        </pc:sldMkLst>
        <pc:spChg chg="mod">
          <ac:chgData name="Sophia Suzy Shin" userId="f8f78064-7109-44c2-b9ef-71b0500cb2eb" providerId="ADAL" clId="{18A9FA71-A598-434A-97BD-5A291CCBC1CE}" dt="2024-04-04T18:27:21.250" v="1043" actId="34135"/>
          <ac:spMkLst>
            <pc:docMk/>
            <pc:sldMk cId="1149596779" sldId="276"/>
            <ac:spMk id="3" creationId="{D4A05B65-4457-075B-1125-FB6B1E3E6A41}"/>
          </ac:spMkLst>
        </pc:spChg>
        <pc:picChg chg="add del mod">
          <ac:chgData name="Sophia Suzy Shin" userId="f8f78064-7109-44c2-b9ef-71b0500cb2eb" providerId="ADAL" clId="{18A9FA71-A598-434A-97BD-5A291CCBC1CE}" dt="2024-03-28T18:30:41.936" v="543" actId="21"/>
          <ac:picMkLst>
            <pc:docMk/>
            <pc:sldMk cId="1149596779" sldId="276"/>
            <ac:picMk id="6" creationId="{246CF0DC-253C-9B19-5669-8ACBE24328F9}"/>
          </ac:picMkLst>
        </pc:picChg>
        <pc:picChg chg="add del mod">
          <ac:chgData name="Sophia Suzy Shin" userId="f8f78064-7109-44c2-b9ef-71b0500cb2eb" providerId="ADAL" clId="{18A9FA71-A598-434A-97BD-5A291CCBC1CE}" dt="2024-04-04T18:24:40.865" v="1000" actId="21"/>
          <ac:picMkLst>
            <pc:docMk/>
            <pc:sldMk cId="1149596779" sldId="276"/>
            <ac:picMk id="8" creationId="{A8326A13-5964-D2F2-84B7-D86412C120A4}"/>
          </ac:picMkLst>
        </pc:picChg>
        <pc:picChg chg="add del mod">
          <ac:chgData name="Sophia Suzy Shin" userId="f8f78064-7109-44c2-b9ef-71b0500cb2eb" providerId="ADAL" clId="{18A9FA71-A598-434A-97BD-5A291CCBC1CE}" dt="2024-04-04T18:24:53.331" v="1003" actId="21"/>
          <ac:picMkLst>
            <pc:docMk/>
            <pc:sldMk cId="1149596779" sldId="276"/>
            <ac:picMk id="10" creationId="{8266F778-6F24-BE3B-200B-B97854B0B846}"/>
          </ac:picMkLst>
        </pc:picChg>
        <pc:picChg chg="add del mod">
          <ac:chgData name="Sophia Suzy Shin" userId="f8f78064-7109-44c2-b9ef-71b0500cb2eb" providerId="ADAL" clId="{18A9FA71-A598-434A-97BD-5A291CCBC1CE}" dt="2024-04-04T18:25:48.168" v="1014" actId="21"/>
          <ac:picMkLst>
            <pc:docMk/>
            <pc:sldMk cId="1149596779" sldId="276"/>
            <ac:picMk id="12" creationId="{94901189-7F07-8AF1-873F-7898537A69BB}"/>
          </ac:picMkLst>
        </pc:picChg>
        <pc:picChg chg="add del mod">
          <ac:chgData name="Sophia Suzy Shin" userId="f8f78064-7109-44c2-b9ef-71b0500cb2eb" providerId="ADAL" clId="{18A9FA71-A598-434A-97BD-5A291CCBC1CE}" dt="2024-04-04T18:26:02.177" v="1020" actId="21"/>
          <ac:picMkLst>
            <pc:docMk/>
            <pc:sldMk cId="1149596779" sldId="276"/>
            <ac:picMk id="13" creationId="{13B768CF-36E3-82F6-2E86-587D72B03C7F}"/>
          </ac:picMkLst>
        </pc:picChg>
        <pc:picChg chg="add del mod">
          <ac:chgData name="Sophia Suzy Shin" userId="f8f78064-7109-44c2-b9ef-71b0500cb2eb" providerId="ADAL" clId="{18A9FA71-A598-434A-97BD-5A291CCBC1CE}" dt="2024-04-04T18:25:07.587" v="1006" actId="21"/>
          <ac:picMkLst>
            <pc:docMk/>
            <pc:sldMk cId="1149596779" sldId="276"/>
            <ac:picMk id="15" creationId="{C1B93EEA-3E29-EB2F-6828-D2CEF0D1A748}"/>
          </ac:picMkLst>
        </pc:picChg>
        <pc:picChg chg="add del mod">
          <ac:chgData name="Sophia Suzy Shin" userId="f8f78064-7109-44c2-b9ef-71b0500cb2eb" providerId="ADAL" clId="{18A9FA71-A598-434A-97BD-5A291CCBC1CE}" dt="2024-04-04T18:25:29.982" v="1012" actId="21"/>
          <ac:picMkLst>
            <pc:docMk/>
            <pc:sldMk cId="1149596779" sldId="276"/>
            <ac:picMk id="16" creationId="{FF383410-6036-832B-1D0F-5F8EDD093C0D}"/>
          </ac:picMkLst>
        </pc:picChg>
        <pc:picChg chg="add del mod">
          <ac:chgData name="Sophia Suzy Shin" userId="f8f78064-7109-44c2-b9ef-71b0500cb2eb" providerId="ADAL" clId="{18A9FA71-A598-434A-97BD-5A291CCBC1CE}" dt="2024-04-04T18:25:24.355" v="1009" actId="21"/>
          <ac:picMkLst>
            <pc:docMk/>
            <pc:sldMk cId="1149596779" sldId="276"/>
            <ac:picMk id="17" creationId="{DAD7CF63-DE33-832E-316F-1B7F40CE09FC}"/>
          </ac:picMkLst>
        </pc:picChg>
      </pc:sldChg>
      <pc:sldChg chg="addSp delSp modSp add del mod ord">
        <pc:chgData name="Sophia Suzy Shin" userId="f8f78064-7109-44c2-b9ef-71b0500cb2eb" providerId="ADAL" clId="{18A9FA71-A598-434A-97BD-5A291CCBC1CE}" dt="2024-04-04T18:24:28.182" v="999" actId="2696"/>
        <pc:sldMkLst>
          <pc:docMk/>
          <pc:sldMk cId="2159964662" sldId="277"/>
        </pc:sldMkLst>
        <pc:picChg chg="add del mod">
          <ac:chgData name="Sophia Suzy Shin" userId="f8f78064-7109-44c2-b9ef-71b0500cb2eb" providerId="ADAL" clId="{18A9FA71-A598-434A-97BD-5A291CCBC1CE}" dt="2024-04-04T18:23:14.632" v="983" actId="21"/>
          <ac:picMkLst>
            <pc:docMk/>
            <pc:sldMk cId="2159964662" sldId="277"/>
            <ac:picMk id="5" creationId="{5123B2F7-33E9-E9BE-51EE-B4FD09502814}"/>
          </ac:picMkLst>
        </pc:picChg>
        <pc:picChg chg="add del mod">
          <ac:chgData name="Sophia Suzy Shin" userId="f8f78064-7109-44c2-b9ef-71b0500cb2eb" providerId="ADAL" clId="{18A9FA71-A598-434A-97BD-5A291CCBC1CE}" dt="2024-04-04T18:23:28.108" v="986" actId="21"/>
          <ac:picMkLst>
            <pc:docMk/>
            <pc:sldMk cId="2159964662" sldId="277"/>
            <ac:picMk id="6" creationId="{49A46D04-949E-A0EA-D0D2-398EB3FF97F1}"/>
          </ac:picMkLst>
        </pc:picChg>
        <pc:picChg chg="add del mod">
          <ac:chgData name="Sophia Suzy Shin" userId="f8f78064-7109-44c2-b9ef-71b0500cb2eb" providerId="ADAL" clId="{18A9FA71-A598-434A-97BD-5A291CCBC1CE}" dt="2024-04-04T18:22:55.765" v="980" actId="21"/>
          <ac:picMkLst>
            <pc:docMk/>
            <pc:sldMk cId="2159964662" sldId="277"/>
            <ac:picMk id="7" creationId="{C45E4DD9-340C-BCFD-D690-74405CF4371A}"/>
          </ac:picMkLst>
        </pc:picChg>
        <pc:picChg chg="add del mod">
          <ac:chgData name="Sophia Suzy Shin" userId="f8f78064-7109-44c2-b9ef-71b0500cb2eb" providerId="ADAL" clId="{18A9FA71-A598-434A-97BD-5A291CCBC1CE}" dt="2024-04-04T18:23:37.273" v="989" actId="21"/>
          <ac:picMkLst>
            <pc:docMk/>
            <pc:sldMk cId="2159964662" sldId="277"/>
            <ac:picMk id="8" creationId="{B59AB305-E2A8-13F3-9087-AC44715E3D75}"/>
          </ac:picMkLst>
        </pc:picChg>
        <pc:picChg chg="add del mod">
          <ac:chgData name="Sophia Suzy Shin" userId="f8f78064-7109-44c2-b9ef-71b0500cb2eb" providerId="ADAL" clId="{18A9FA71-A598-434A-97BD-5A291CCBC1CE}" dt="2024-04-04T18:23:59.141" v="991" actId="21"/>
          <ac:picMkLst>
            <pc:docMk/>
            <pc:sldMk cId="2159964662" sldId="277"/>
            <ac:picMk id="9" creationId="{9587DFB3-3227-7BB1-DEB2-C0B8FA1052B8}"/>
          </ac:picMkLst>
        </pc:picChg>
        <pc:picChg chg="add del mod">
          <ac:chgData name="Sophia Suzy Shin" userId="f8f78064-7109-44c2-b9ef-71b0500cb2eb" providerId="ADAL" clId="{18A9FA71-A598-434A-97BD-5A291CCBC1CE}" dt="2024-04-04T18:23:59.141" v="991" actId="21"/>
          <ac:picMkLst>
            <pc:docMk/>
            <pc:sldMk cId="2159964662" sldId="277"/>
            <ac:picMk id="10" creationId="{6DBBFE51-8564-D6B3-96CF-54EAEBD9BF53}"/>
          </ac:picMkLst>
        </pc:picChg>
        <pc:picChg chg="add del mod">
          <ac:chgData name="Sophia Suzy Shin" userId="f8f78064-7109-44c2-b9ef-71b0500cb2eb" providerId="ADAL" clId="{18A9FA71-A598-434A-97BD-5A291CCBC1CE}" dt="2024-03-28T21:30:16.364" v="823" actId="21"/>
          <ac:picMkLst>
            <pc:docMk/>
            <pc:sldMk cId="2159964662" sldId="277"/>
            <ac:picMk id="11" creationId="{B05D4374-5B1A-AA6E-EF5D-B95302EE2436}"/>
          </ac:picMkLst>
        </pc:picChg>
        <pc:picChg chg="add del mod">
          <ac:chgData name="Sophia Suzy Shin" userId="f8f78064-7109-44c2-b9ef-71b0500cb2eb" providerId="ADAL" clId="{18A9FA71-A598-434A-97BD-5A291CCBC1CE}" dt="2024-04-04T18:23:59.141" v="991" actId="21"/>
          <ac:picMkLst>
            <pc:docMk/>
            <pc:sldMk cId="2159964662" sldId="277"/>
            <ac:picMk id="12" creationId="{D3D52021-D7B6-225E-43F9-BA2B9057E1FD}"/>
          </ac:picMkLst>
        </pc:picChg>
      </pc:sldChg>
      <pc:sldChg chg="addSp delSp modSp add mod ord">
        <pc:chgData name="Sophia Suzy Shin" userId="f8f78064-7109-44c2-b9ef-71b0500cb2eb" providerId="ADAL" clId="{18A9FA71-A598-434A-97BD-5A291CCBC1CE}" dt="2024-04-04T21:18:07.379" v="1261" actId="1076"/>
        <pc:sldMkLst>
          <pc:docMk/>
          <pc:sldMk cId="478365922" sldId="278"/>
        </pc:sldMkLst>
        <pc:spChg chg="del">
          <ac:chgData name="Sophia Suzy Shin" userId="f8f78064-7109-44c2-b9ef-71b0500cb2eb" providerId="ADAL" clId="{18A9FA71-A598-434A-97BD-5A291CCBC1CE}" dt="2024-03-28T21:24:52.699" v="778" actId="478"/>
          <ac:spMkLst>
            <pc:docMk/>
            <pc:sldMk cId="478365922" sldId="278"/>
            <ac:spMk id="2" creationId="{00000000-0000-0000-0000-000000000000}"/>
          </ac:spMkLst>
        </pc:spChg>
        <pc:spChg chg="add mod">
          <ac:chgData name="Sophia Suzy Shin" userId="f8f78064-7109-44c2-b9ef-71b0500cb2eb" providerId="ADAL" clId="{18A9FA71-A598-434A-97BD-5A291CCBC1CE}" dt="2024-04-04T18:26:59.403" v="1038" actId="34135"/>
          <ac:spMkLst>
            <pc:docMk/>
            <pc:sldMk cId="478365922" sldId="278"/>
            <ac:spMk id="3" creationId="{2716BD54-726B-88A6-15EF-84145E58FACF}"/>
          </ac:spMkLst>
        </pc:spChg>
        <pc:spChg chg="del">
          <ac:chgData name="Sophia Suzy Shin" userId="f8f78064-7109-44c2-b9ef-71b0500cb2eb" providerId="ADAL" clId="{18A9FA71-A598-434A-97BD-5A291CCBC1CE}" dt="2024-03-28T21:24:52.699" v="778" actId="478"/>
          <ac:spMkLst>
            <pc:docMk/>
            <pc:sldMk cId="478365922" sldId="278"/>
            <ac:spMk id="3" creationId="{D4A05B65-4457-075B-1125-FB6B1E3E6A41}"/>
          </ac:spMkLst>
        </pc:spChg>
        <pc:spChg chg="del">
          <ac:chgData name="Sophia Suzy Shin" userId="f8f78064-7109-44c2-b9ef-71b0500cb2eb" providerId="ADAL" clId="{18A9FA71-A598-434A-97BD-5A291CCBC1CE}" dt="2024-03-28T21:24:52.699" v="778" actId="478"/>
          <ac:spMkLst>
            <pc:docMk/>
            <pc:sldMk cId="478365922" sldId="278"/>
            <ac:spMk id="4" creationId="{00000000-0000-0000-0000-000000000000}"/>
          </ac:spMkLst>
        </pc:spChg>
        <pc:spChg chg="add del mod">
          <ac:chgData name="Sophia Suzy Shin" userId="f8f78064-7109-44c2-b9ef-71b0500cb2eb" providerId="ADAL" clId="{18A9FA71-A598-434A-97BD-5A291CCBC1CE}" dt="2024-03-28T21:24:58.261" v="779" actId="478"/>
          <ac:spMkLst>
            <pc:docMk/>
            <pc:sldMk cId="478365922" sldId="278"/>
            <ac:spMk id="6" creationId="{01D07A05-A6F5-9863-DFF3-5EDA17980CB2}"/>
          </ac:spMkLst>
        </pc:spChg>
        <pc:spChg chg="add mod">
          <ac:chgData name="Sophia Suzy Shin" userId="f8f78064-7109-44c2-b9ef-71b0500cb2eb" providerId="ADAL" clId="{18A9FA71-A598-434A-97BD-5A291CCBC1CE}" dt="2024-04-04T17:23:25.911" v="924"/>
          <ac:spMkLst>
            <pc:docMk/>
            <pc:sldMk cId="478365922" sldId="278"/>
            <ac:spMk id="15" creationId="{21067589-FBDD-D941-F538-CA6FA9DA894A}"/>
          </ac:spMkLst>
        </pc:spChg>
        <pc:picChg chg="add mod">
          <ac:chgData name="Sophia Suzy Shin" userId="f8f78064-7109-44c2-b9ef-71b0500cb2eb" providerId="ADAL" clId="{18A9FA71-A598-434A-97BD-5A291CCBC1CE}" dt="2024-04-04T21:17:37.108" v="1251" actId="1076"/>
          <ac:picMkLst>
            <pc:docMk/>
            <pc:sldMk cId="478365922" sldId="278"/>
            <ac:picMk id="2" creationId="{4EA26636-E70B-9582-71CA-005722F7529F}"/>
          </ac:picMkLst>
        </pc:picChg>
        <pc:picChg chg="add mod">
          <ac:chgData name="Sophia Suzy Shin" userId="f8f78064-7109-44c2-b9ef-71b0500cb2eb" providerId="ADAL" clId="{18A9FA71-A598-434A-97BD-5A291CCBC1CE}" dt="2024-04-04T21:17:37.108" v="1251" actId="1076"/>
          <ac:picMkLst>
            <pc:docMk/>
            <pc:sldMk cId="478365922" sldId="278"/>
            <ac:picMk id="4" creationId="{283455D1-3CEB-D21A-6996-FFA6C376AAAF}"/>
          </ac:picMkLst>
        </pc:picChg>
        <pc:picChg chg="add del mod">
          <ac:chgData name="Sophia Suzy Shin" userId="f8f78064-7109-44c2-b9ef-71b0500cb2eb" providerId="ADAL" clId="{18A9FA71-A598-434A-97BD-5A291CCBC1CE}" dt="2024-04-04T21:16:16.481" v="1229" actId="21"/>
          <ac:picMkLst>
            <pc:docMk/>
            <pc:sldMk cId="478365922" sldId="278"/>
            <ac:picMk id="5" creationId="{CCB6A031-284E-8625-F901-2DFE38A5EFD8}"/>
          </ac:picMkLst>
        </pc:picChg>
        <pc:picChg chg="add mod">
          <ac:chgData name="Sophia Suzy Shin" userId="f8f78064-7109-44c2-b9ef-71b0500cb2eb" providerId="ADAL" clId="{18A9FA71-A598-434A-97BD-5A291CCBC1CE}" dt="2024-04-04T21:17:14.999" v="1247" actId="1076"/>
          <ac:picMkLst>
            <pc:docMk/>
            <pc:sldMk cId="478365922" sldId="278"/>
            <ac:picMk id="6" creationId="{0A74D015-93BA-0860-5DD7-BD8C2AAF52A2}"/>
          </ac:picMkLst>
        </pc:picChg>
        <pc:picChg chg="add del mod">
          <ac:chgData name="Sophia Suzy Shin" userId="f8f78064-7109-44c2-b9ef-71b0500cb2eb" providerId="ADAL" clId="{18A9FA71-A598-434A-97BD-5A291CCBC1CE}" dt="2024-04-04T17:12:27.349" v="876" actId="21"/>
          <ac:picMkLst>
            <pc:docMk/>
            <pc:sldMk cId="478365922" sldId="278"/>
            <ac:picMk id="7" creationId="{72925A3F-FF80-88E8-1DA7-29A6030A4984}"/>
          </ac:picMkLst>
        </pc:picChg>
        <pc:picChg chg="add mod">
          <ac:chgData name="Sophia Suzy Shin" userId="f8f78064-7109-44c2-b9ef-71b0500cb2eb" providerId="ADAL" clId="{18A9FA71-A598-434A-97BD-5A291CCBC1CE}" dt="2024-04-04T21:17:14.999" v="1247" actId="1076"/>
          <ac:picMkLst>
            <pc:docMk/>
            <pc:sldMk cId="478365922" sldId="278"/>
            <ac:picMk id="7" creationId="{D6503224-7202-5835-43B2-4B560A3622E3}"/>
          </ac:picMkLst>
        </pc:picChg>
        <pc:picChg chg="del">
          <ac:chgData name="Sophia Suzy Shin" userId="f8f78064-7109-44c2-b9ef-71b0500cb2eb" providerId="ADAL" clId="{18A9FA71-A598-434A-97BD-5A291CCBC1CE}" dt="2024-03-28T21:24:52.699" v="778" actId="478"/>
          <ac:picMkLst>
            <pc:docMk/>
            <pc:sldMk cId="478365922" sldId="278"/>
            <ac:picMk id="8" creationId="{A8326A13-5964-D2F2-84B7-D86412C120A4}"/>
          </ac:picMkLst>
        </pc:picChg>
        <pc:picChg chg="add mod">
          <ac:chgData name="Sophia Suzy Shin" userId="f8f78064-7109-44c2-b9ef-71b0500cb2eb" providerId="ADAL" clId="{18A9FA71-A598-434A-97BD-5A291CCBC1CE}" dt="2024-04-04T21:18:07.379" v="1261" actId="1076"/>
          <ac:picMkLst>
            <pc:docMk/>
            <pc:sldMk cId="478365922" sldId="278"/>
            <ac:picMk id="8" creationId="{AF9B356E-5857-7F2D-559C-D8936851EC04}"/>
          </ac:picMkLst>
        </pc:picChg>
        <pc:picChg chg="add del mod">
          <ac:chgData name="Sophia Suzy Shin" userId="f8f78064-7109-44c2-b9ef-71b0500cb2eb" providerId="ADAL" clId="{18A9FA71-A598-434A-97BD-5A291CCBC1CE}" dt="2024-04-04T19:01:09.184" v="1146" actId="21"/>
          <ac:picMkLst>
            <pc:docMk/>
            <pc:sldMk cId="478365922" sldId="278"/>
            <ac:picMk id="9" creationId="{4975C378-37DE-94EF-A994-B622003EFBD2}"/>
          </ac:picMkLst>
        </pc:picChg>
        <pc:picChg chg="add del mod">
          <ac:chgData name="Sophia Suzy Shin" userId="f8f78064-7109-44c2-b9ef-71b0500cb2eb" providerId="ADAL" clId="{18A9FA71-A598-434A-97BD-5A291CCBC1CE}" dt="2024-04-04T17:07:39.583" v="861" actId="21"/>
          <ac:picMkLst>
            <pc:docMk/>
            <pc:sldMk cId="478365922" sldId="278"/>
            <ac:picMk id="9" creationId="{52779712-3BC2-653F-3B03-A243DF8A7AB7}"/>
          </ac:picMkLst>
        </pc:picChg>
        <pc:picChg chg="del">
          <ac:chgData name="Sophia Suzy Shin" userId="f8f78064-7109-44c2-b9ef-71b0500cb2eb" providerId="ADAL" clId="{18A9FA71-A598-434A-97BD-5A291CCBC1CE}" dt="2024-03-28T21:24:52.699" v="778" actId="478"/>
          <ac:picMkLst>
            <pc:docMk/>
            <pc:sldMk cId="478365922" sldId="278"/>
            <ac:picMk id="10" creationId="{8266F778-6F24-BE3B-200B-B97854B0B846}"/>
          </ac:picMkLst>
        </pc:picChg>
        <pc:picChg chg="add del mod">
          <ac:chgData name="Sophia Suzy Shin" userId="f8f78064-7109-44c2-b9ef-71b0500cb2eb" providerId="ADAL" clId="{18A9FA71-A598-434A-97BD-5A291CCBC1CE}" dt="2024-04-04T21:16:05.370" v="1227" actId="21"/>
          <ac:picMkLst>
            <pc:docMk/>
            <pc:sldMk cId="478365922" sldId="278"/>
            <ac:picMk id="10" creationId="{C0E8BE3D-1F0B-DAC0-2D1F-B7824FFBE28C}"/>
          </ac:picMkLst>
        </pc:picChg>
        <pc:picChg chg="add del mod">
          <ac:chgData name="Sophia Suzy Shin" userId="f8f78064-7109-44c2-b9ef-71b0500cb2eb" providerId="ADAL" clId="{18A9FA71-A598-434A-97BD-5A291CCBC1CE}" dt="2024-04-04T19:03:46.096" v="1195" actId="21"/>
          <ac:picMkLst>
            <pc:docMk/>
            <pc:sldMk cId="478365922" sldId="278"/>
            <ac:picMk id="11" creationId="{4D30C3DE-73E7-29EA-263B-902D8140F503}"/>
          </ac:picMkLst>
        </pc:picChg>
        <pc:picChg chg="add del mod">
          <ac:chgData name="Sophia Suzy Shin" userId="f8f78064-7109-44c2-b9ef-71b0500cb2eb" providerId="ADAL" clId="{18A9FA71-A598-434A-97BD-5A291CCBC1CE}" dt="2024-04-04T17:11:46.851" v="870" actId="21"/>
          <ac:picMkLst>
            <pc:docMk/>
            <pc:sldMk cId="478365922" sldId="278"/>
            <ac:picMk id="11" creationId="{86C6B33B-06A8-C967-5D63-9E0C0C32E4D1}"/>
          </ac:picMkLst>
        </pc:picChg>
        <pc:picChg chg="add mod">
          <ac:chgData name="Sophia Suzy Shin" userId="f8f78064-7109-44c2-b9ef-71b0500cb2eb" providerId="ADAL" clId="{18A9FA71-A598-434A-97BD-5A291CCBC1CE}" dt="2024-04-04T19:05:56.673" v="1224" actId="1076"/>
          <ac:picMkLst>
            <pc:docMk/>
            <pc:sldMk cId="478365922" sldId="278"/>
            <ac:picMk id="12" creationId="{7944BF7B-3493-098F-0B1D-CFFD6C3FD0F5}"/>
          </ac:picMkLst>
        </pc:picChg>
        <pc:picChg chg="del">
          <ac:chgData name="Sophia Suzy Shin" userId="f8f78064-7109-44c2-b9ef-71b0500cb2eb" providerId="ADAL" clId="{18A9FA71-A598-434A-97BD-5A291CCBC1CE}" dt="2024-03-28T21:24:52.699" v="778" actId="478"/>
          <ac:picMkLst>
            <pc:docMk/>
            <pc:sldMk cId="478365922" sldId="278"/>
            <ac:picMk id="12" creationId="{94901189-7F07-8AF1-873F-7898537A69BB}"/>
          </ac:picMkLst>
        </pc:picChg>
        <pc:picChg chg="del">
          <ac:chgData name="Sophia Suzy Shin" userId="f8f78064-7109-44c2-b9ef-71b0500cb2eb" providerId="ADAL" clId="{18A9FA71-A598-434A-97BD-5A291CCBC1CE}" dt="2024-03-28T21:24:52.699" v="778" actId="478"/>
          <ac:picMkLst>
            <pc:docMk/>
            <pc:sldMk cId="478365922" sldId="278"/>
            <ac:picMk id="13" creationId="{13B768CF-36E3-82F6-2E86-587D72B03C7F}"/>
          </ac:picMkLst>
        </pc:picChg>
        <pc:picChg chg="add mod">
          <ac:chgData name="Sophia Suzy Shin" userId="f8f78064-7109-44c2-b9ef-71b0500cb2eb" providerId="ADAL" clId="{18A9FA71-A598-434A-97BD-5A291CCBC1CE}" dt="2024-04-04T19:05:56.673" v="1224" actId="1076"/>
          <ac:picMkLst>
            <pc:docMk/>
            <pc:sldMk cId="478365922" sldId="278"/>
            <ac:picMk id="13" creationId="{AFD17E7D-35C4-57B7-4149-753928DF3F92}"/>
          </ac:picMkLst>
        </pc:picChg>
        <pc:picChg chg="add del mod">
          <ac:chgData name="Sophia Suzy Shin" userId="f8f78064-7109-44c2-b9ef-71b0500cb2eb" providerId="ADAL" clId="{18A9FA71-A598-434A-97BD-5A291CCBC1CE}" dt="2024-04-04T17:07:39.583" v="861" actId="21"/>
          <ac:picMkLst>
            <pc:docMk/>
            <pc:sldMk cId="478365922" sldId="278"/>
            <ac:picMk id="14" creationId="{15C7DF7F-9DAF-3A50-22A1-A25726E814A4}"/>
          </ac:picMkLst>
        </pc:picChg>
        <pc:picChg chg="add del mod">
          <ac:chgData name="Sophia Suzy Shin" userId="f8f78064-7109-44c2-b9ef-71b0500cb2eb" providerId="ADAL" clId="{18A9FA71-A598-434A-97BD-5A291CCBC1CE}" dt="2024-04-04T18:25:54.162" v="1017" actId="21"/>
          <ac:picMkLst>
            <pc:docMk/>
            <pc:sldMk cId="478365922" sldId="278"/>
            <ac:picMk id="14" creationId="{DE6F1473-E7C6-CD1A-163E-9C85B8D06DB7}"/>
          </ac:picMkLst>
        </pc:picChg>
        <pc:picChg chg="del">
          <ac:chgData name="Sophia Suzy Shin" userId="f8f78064-7109-44c2-b9ef-71b0500cb2eb" providerId="ADAL" clId="{18A9FA71-A598-434A-97BD-5A291CCBC1CE}" dt="2024-03-28T21:24:52.699" v="778" actId="478"/>
          <ac:picMkLst>
            <pc:docMk/>
            <pc:sldMk cId="478365922" sldId="278"/>
            <ac:picMk id="15" creationId="{C1B93EEA-3E29-EB2F-6828-D2CEF0D1A748}"/>
          </ac:picMkLst>
        </pc:picChg>
        <pc:picChg chg="add del mod">
          <ac:chgData name="Sophia Suzy Shin" userId="f8f78064-7109-44c2-b9ef-71b0500cb2eb" providerId="ADAL" clId="{18A9FA71-A598-434A-97BD-5A291CCBC1CE}" dt="2024-04-04T19:04:00.204" v="1198" actId="21"/>
          <ac:picMkLst>
            <pc:docMk/>
            <pc:sldMk cId="478365922" sldId="278"/>
            <ac:picMk id="16" creationId="{E2CCC62A-73F9-8E29-ACA1-3C03E0063C15}"/>
          </ac:picMkLst>
        </pc:picChg>
        <pc:picChg chg="del">
          <ac:chgData name="Sophia Suzy Shin" userId="f8f78064-7109-44c2-b9ef-71b0500cb2eb" providerId="ADAL" clId="{18A9FA71-A598-434A-97BD-5A291CCBC1CE}" dt="2024-03-28T21:24:52.699" v="778" actId="478"/>
          <ac:picMkLst>
            <pc:docMk/>
            <pc:sldMk cId="478365922" sldId="278"/>
            <ac:picMk id="16" creationId="{FF383410-6036-832B-1D0F-5F8EDD093C0D}"/>
          </ac:picMkLst>
        </pc:picChg>
        <pc:picChg chg="add mod">
          <ac:chgData name="Sophia Suzy Shin" userId="f8f78064-7109-44c2-b9ef-71b0500cb2eb" providerId="ADAL" clId="{18A9FA71-A598-434A-97BD-5A291CCBC1CE}" dt="2024-04-04T21:17:37.108" v="1251" actId="1076"/>
          <ac:picMkLst>
            <pc:docMk/>
            <pc:sldMk cId="478365922" sldId="278"/>
            <ac:picMk id="17" creationId="{7052DF03-8BE9-F3FD-F33C-9CC4219F102A}"/>
          </ac:picMkLst>
        </pc:picChg>
        <pc:picChg chg="del">
          <ac:chgData name="Sophia Suzy Shin" userId="f8f78064-7109-44c2-b9ef-71b0500cb2eb" providerId="ADAL" clId="{18A9FA71-A598-434A-97BD-5A291CCBC1CE}" dt="2024-03-28T21:24:52.699" v="778" actId="478"/>
          <ac:picMkLst>
            <pc:docMk/>
            <pc:sldMk cId="478365922" sldId="278"/>
            <ac:picMk id="17" creationId="{DAD7CF63-DE33-832E-316F-1B7F40CE09FC}"/>
          </ac:picMkLst>
        </pc:picChg>
        <pc:picChg chg="add del mod">
          <ac:chgData name="Sophia Suzy Shin" userId="f8f78064-7109-44c2-b9ef-71b0500cb2eb" providerId="ADAL" clId="{18A9FA71-A598-434A-97BD-5A291CCBC1CE}" dt="2024-04-04T21:18:07.379" v="1261" actId="1076"/>
          <ac:picMkLst>
            <pc:docMk/>
            <pc:sldMk cId="478365922" sldId="278"/>
            <ac:picMk id="18" creationId="{23B74F81-82BB-3E01-348D-D6E881832EC8}"/>
          </ac:picMkLst>
        </pc:picChg>
        <pc:picChg chg="add del mod">
          <ac:chgData name="Sophia Suzy Shin" userId="f8f78064-7109-44c2-b9ef-71b0500cb2eb" providerId="ADAL" clId="{18A9FA71-A598-434A-97BD-5A291CCBC1CE}" dt="2024-04-04T17:07:11.148" v="859" actId="21"/>
          <ac:picMkLst>
            <pc:docMk/>
            <pc:sldMk cId="478365922" sldId="278"/>
            <ac:picMk id="18" creationId="{E40F59B9-22DB-BEC7-5140-586D945137E4}"/>
          </ac:picMkLst>
        </pc:picChg>
        <pc:picChg chg="add del mod">
          <ac:chgData name="Sophia Suzy Shin" userId="f8f78064-7109-44c2-b9ef-71b0500cb2eb" providerId="ADAL" clId="{18A9FA71-A598-434A-97BD-5A291CCBC1CE}" dt="2024-04-04T17:12:40.190" v="878" actId="21"/>
          <ac:picMkLst>
            <pc:docMk/>
            <pc:sldMk cId="478365922" sldId="278"/>
            <ac:picMk id="19" creationId="{C30671FD-BD13-1FD4-EB85-598EBB86D739}"/>
          </ac:picMkLst>
        </pc:picChg>
        <pc:picChg chg="add del mod">
          <ac:chgData name="Sophia Suzy Shin" userId="f8f78064-7109-44c2-b9ef-71b0500cb2eb" providerId="ADAL" clId="{18A9FA71-A598-434A-97BD-5A291CCBC1CE}" dt="2024-04-04T21:17:38.458" v="1252" actId="21"/>
          <ac:picMkLst>
            <pc:docMk/>
            <pc:sldMk cId="478365922" sldId="278"/>
            <ac:picMk id="19" creationId="{D63F7375-C99E-524F-2F2F-EA1017CF7200}"/>
          </ac:picMkLst>
        </pc:picChg>
        <pc:picChg chg="add del mod">
          <ac:chgData name="Sophia Suzy Shin" userId="f8f78064-7109-44c2-b9ef-71b0500cb2eb" providerId="ADAL" clId="{18A9FA71-A598-434A-97BD-5A291CCBC1CE}" dt="2024-04-04T19:01:37.568" v="1155" actId="21"/>
          <ac:picMkLst>
            <pc:docMk/>
            <pc:sldMk cId="478365922" sldId="278"/>
            <ac:picMk id="20" creationId="{E8DDA3A9-166F-2198-9BD6-4D226CD4BD80}"/>
          </ac:picMkLst>
        </pc:picChg>
        <pc:picChg chg="add mod">
          <ac:chgData name="Sophia Suzy Shin" userId="f8f78064-7109-44c2-b9ef-71b0500cb2eb" providerId="ADAL" clId="{18A9FA71-A598-434A-97BD-5A291CCBC1CE}" dt="2024-04-04T19:05:56.673" v="1224" actId="1076"/>
          <ac:picMkLst>
            <pc:docMk/>
            <pc:sldMk cId="478365922" sldId="278"/>
            <ac:picMk id="21" creationId="{DFE61C16-8B6E-EED9-2078-29EA05C8705A}"/>
          </ac:picMkLst>
        </pc:picChg>
        <pc:picChg chg="add del mod">
          <ac:chgData name="Sophia Suzy Shin" userId="f8f78064-7109-44c2-b9ef-71b0500cb2eb" providerId="ADAL" clId="{18A9FA71-A598-434A-97BD-5A291CCBC1CE}" dt="2024-04-04T19:01:28.615" v="1149" actId="21"/>
          <ac:picMkLst>
            <pc:docMk/>
            <pc:sldMk cId="478365922" sldId="278"/>
            <ac:picMk id="22" creationId="{99BB61B0-25E4-0E66-797D-22FC4A0E5861}"/>
          </ac:picMkLst>
        </pc:picChg>
        <pc:picChg chg="add del mod">
          <ac:chgData name="Sophia Suzy Shin" userId="f8f78064-7109-44c2-b9ef-71b0500cb2eb" providerId="ADAL" clId="{18A9FA71-A598-434A-97BD-5A291CCBC1CE}" dt="2024-04-04T17:29:18.354" v="968" actId="21"/>
          <ac:picMkLst>
            <pc:docMk/>
            <pc:sldMk cId="478365922" sldId="278"/>
            <ac:picMk id="23" creationId="{9056D6FA-4DAF-3CDE-5E01-89304EC4B98F}"/>
          </ac:picMkLst>
        </pc:picChg>
        <pc:picChg chg="add mod">
          <ac:chgData name="Sophia Suzy Shin" userId="f8f78064-7109-44c2-b9ef-71b0500cb2eb" providerId="ADAL" clId="{18A9FA71-A598-434A-97BD-5A291CCBC1CE}" dt="2024-04-04T21:17:37.108" v="1251" actId="1076"/>
          <ac:picMkLst>
            <pc:docMk/>
            <pc:sldMk cId="478365922" sldId="278"/>
            <ac:picMk id="23" creationId="{C9EF5D67-917B-5A56-7B58-9C6C53860479}"/>
          </ac:picMkLst>
        </pc:picChg>
        <pc:picChg chg="add mod">
          <ac:chgData name="Sophia Suzy Shin" userId="f8f78064-7109-44c2-b9ef-71b0500cb2eb" providerId="ADAL" clId="{18A9FA71-A598-434A-97BD-5A291CCBC1CE}" dt="2024-04-04T21:17:14.999" v="1247" actId="1076"/>
          <ac:picMkLst>
            <pc:docMk/>
            <pc:sldMk cId="478365922" sldId="278"/>
            <ac:picMk id="24" creationId="{2DE13E75-5F21-611D-393F-5A0B5C11BE55}"/>
          </ac:picMkLst>
        </pc:picChg>
        <pc:picChg chg="add mod">
          <ac:chgData name="Sophia Suzy Shin" userId="f8f78064-7109-44c2-b9ef-71b0500cb2eb" providerId="ADAL" clId="{18A9FA71-A598-434A-97BD-5A291CCBC1CE}" dt="2024-04-04T21:16:20.556" v="1235" actId="1076"/>
          <ac:picMkLst>
            <pc:docMk/>
            <pc:sldMk cId="478365922" sldId="278"/>
            <ac:picMk id="25" creationId="{ABDEEE7C-800F-8EED-5D26-BC2C7447493E}"/>
          </ac:picMkLst>
        </pc:picChg>
        <pc:picChg chg="add mod">
          <ac:chgData name="Sophia Suzy Shin" userId="f8f78064-7109-44c2-b9ef-71b0500cb2eb" providerId="ADAL" clId="{18A9FA71-A598-434A-97BD-5A291CCBC1CE}" dt="2024-04-04T21:18:07.379" v="1261" actId="1076"/>
          <ac:picMkLst>
            <pc:docMk/>
            <pc:sldMk cId="478365922" sldId="278"/>
            <ac:picMk id="26" creationId="{16E83151-173C-2E82-DFB0-10992AB989F8}"/>
          </ac:picMkLst>
        </pc:picChg>
      </pc:sldChg>
      <pc:sldChg chg="addSp delSp modSp add mod ord">
        <pc:chgData name="Sophia Suzy Shin" userId="f8f78064-7109-44c2-b9ef-71b0500cb2eb" providerId="ADAL" clId="{18A9FA71-A598-434A-97BD-5A291CCBC1CE}" dt="2024-04-06T16:05:19.591" v="1619" actId="1076"/>
        <pc:sldMkLst>
          <pc:docMk/>
          <pc:sldMk cId="1511808875" sldId="279"/>
        </pc:sldMkLst>
        <pc:spChg chg="add del mod">
          <ac:chgData name="Sophia Suzy Shin" userId="f8f78064-7109-44c2-b9ef-71b0500cb2eb" providerId="ADAL" clId="{18A9FA71-A598-434A-97BD-5A291CCBC1CE}" dt="2024-04-04T18:44:45.884" v="1113" actId="20577"/>
          <ac:spMkLst>
            <pc:docMk/>
            <pc:sldMk cId="1511808875" sldId="279"/>
            <ac:spMk id="2" creationId="{00000000-0000-0000-0000-000000000000}"/>
          </ac:spMkLst>
        </pc:spChg>
        <pc:spChg chg="add del">
          <ac:chgData name="Sophia Suzy Shin" userId="f8f78064-7109-44c2-b9ef-71b0500cb2eb" providerId="ADAL" clId="{18A9FA71-A598-434A-97BD-5A291CCBC1CE}" dt="2024-04-04T18:28:15.545" v="1053" actId="478"/>
          <ac:spMkLst>
            <pc:docMk/>
            <pc:sldMk cId="1511808875" sldId="279"/>
            <ac:spMk id="4" creationId="{00000000-0000-0000-0000-000000000000}"/>
          </ac:spMkLst>
        </pc:spChg>
        <pc:spChg chg="add del mod">
          <ac:chgData name="Sophia Suzy Shin" userId="f8f78064-7109-44c2-b9ef-71b0500cb2eb" providerId="ADAL" clId="{18A9FA71-A598-434A-97BD-5A291CCBC1CE}" dt="2024-04-04T18:27:59.668" v="1051" actId="478"/>
          <ac:spMkLst>
            <pc:docMk/>
            <pc:sldMk cId="1511808875" sldId="279"/>
            <ac:spMk id="16" creationId="{1DAFB821-40F4-8AD1-B119-DBF0ECFF1EBB}"/>
          </ac:spMkLst>
        </pc:spChg>
        <pc:spChg chg="add del mod">
          <ac:chgData name="Sophia Suzy Shin" userId="f8f78064-7109-44c2-b9ef-71b0500cb2eb" providerId="ADAL" clId="{18A9FA71-A598-434A-97BD-5A291CCBC1CE}" dt="2024-04-04T18:28:15.545" v="1053" actId="478"/>
          <ac:spMkLst>
            <pc:docMk/>
            <pc:sldMk cId="1511808875" sldId="279"/>
            <ac:spMk id="21" creationId="{0F0921BF-068B-48ED-27FC-4C86FC122692}"/>
          </ac:spMkLst>
        </pc:spChg>
        <pc:spChg chg="add del">
          <ac:chgData name="Sophia Suzy Shin" userId="f8f78064-7109-44c2-b9ef-71b0500cb2eb" providerId="ADAL" clId="{18A9FA71-A598-434A-97BD-5A291CCBC1CE}" dt="2024-04-04T18:27:59.668" v="1051" actId="478"/>
          <ac:spMkLst>
            <pc:docMk/>
            <pc:sldMk cId="1511808875" sldId="279"/>
            <ac:spMk id="42" creationId="{2C64B0B2-AECD-62C9-559B-4776B9E8B8F4}"/>
          </ac:spMkLst>
        </pc:sp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3" creationId="{92C3065E-3205-36B7-A39A-3AB75BD49813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5" creationId="{34E93095-A155-B054-91C8-089B28DBADF1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6" creationId="{FA21A433-8BC7-4A3F-B138-C12385C79E61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7" creationId="{14E4B730-D158-F257-69CA-ADEE1393D8AD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8" creationId="{99E03BBD-C5FD-C8D1-8400-C81A04675FAE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9" creationId="{3279F9A3-1452-8DD5-3725-C3DF1358616A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10" creationId="{23982CB5-8F51-8BE1-7222-7986FF6497EA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11" creationId="{45BFC12E-C27B-B9B1-2B0C-4762BED7497D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12" creationId="{CEA693EF-B28A-8AE3-B1E4-B761E9295B91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13" creationId="{C505D739-A331-D62D-1F74-47D1F7F91F85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14" creationId="{8398AEDE-0652-0362-DB44-3D592D2A3180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17" creationId="{6F86E649-E6E5-F6DA-B927-3343BF7EA07A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19" creationId="{DBC30FBB-DDAB-7A07-0B8E-2345014F750E}"/>
          </ac:picMkLst>
        </pc:picChg>
        <pc:picChg chg="add del">
          <ac:chgData name="Sophia Suzy Shin" userId="f8f78064-7109-44c2-b9ef-71b0500cb2eb" providerId="ADAL" clId="{18A9FA71-A598-434A-97BD-5A291CCBC1CE}" dt="2024-04-04T18:28:23.076" v="1054" actId="478"/>
          <ac:picMkLst>
            <pc:docMk/>
            <pc:sldMk cId="1511808875" sldId="279"/>
            <ac:picMk id="20" creationId="{8C32850B-9BF6-BC37-C9E9-3294D989E008}"/>
          </ac:picMkLst>
        </pc:picChg>
        <pc:picChg chg="add mod">
          <ac:chgData name="Sophia Suzy Shin" userId="f8f78064-7109-44c2-b9ef-71b0500cb2eb" providerId="ADAL" clId="{18A9FA71-A598-434A-97BD-5A291CCBC1CE}" dt="2024-04-06T16:05:19.591" v="1619" actId="1076"/>
          <ac:picMkLst>
            <pc:docMk/>
            <pc:sldMk cId="1511808875" sldId="279"/>
            <ac:picMk id="22" creationId="{95A8B4C8-305A-0605-5E0A-79943641472E}"/>
          </ac:picMkLst>
        </pc:picChg>
        <pc:picChg chg="add mod">
          <ac:chgData name="Sophia Suzy Shin" userId="f8f78064-7109-44c2-b9ef-71b0500cb2eb" providerId="ADAL" clId="{18A9FA71-A598-434A-97BD-5A291CCBC1CE}" dt="2024-04-06T16:03:26.714" v="1617" actId="1076"/>
          <ac:picMkLst>
            <pc:docMk/>
            <pc:sldMk cId="1511808875" sldId="279"/>
            <ac:picMk id="23" creationId="{6F613489-9F98-BFE0-6FDF-8DBA81DF32A6}"/>
          </ac:picMkLst>
        </pc:picChg>
        <pc:picChg chg="add mod">
          <ac:chgData name="Sophia Suzy Shin" userId="f8f78064-7109-44c2-b9ef-71b0500cb2eb" providerId="ADAL" clId="{18A9FA71-A598-434A-97BD-5A291CCBC1CE}" dt="2024-04-06T16:05:19.591" v="1619" actId="1076"/>
          <ac:picMkLst>
            <pc:docMk/>
            <pc:sldMk cId="1511808875" sldId="279"/>
            <ac:picMk id="24" creationId="{BC43AF01-7C60-4DC5-DD0D-2133BBDE7AD5}"/>
          </ac:picMkLst>
        </pc:picChg>
        <pc:picChg chg="add mod">
          <ac:chgData name="Sophia Suzy Shin" userId="f8f78064-7109-44c2-b9ef-71b0500cb2eb" providerId="ADAL" clId="{18A9FA71-A598-434A-97BD-5A291CCBC1CE}" dt="2024-04-06T16:03:26.714" v="1617" actId="1076"/>
          <ac:picMkLst>
            <pc:docMk/>
            <pc:sldMk cId="1511808875" sldId="279"/>
            <ac:picMk id="25" creationId="{A0D29BCD-5B00-D28A-25F2-C4CB7CF79564}"/>
          </ac:picMkLst>
        </pc:picChg>
        <pc:picChg chg="add del mod">
          <ac:chgData name="Sophia Suzy Shin" userId="f8f78064-7109-44c2-b9ef-71b0500cb2eb" providerId="ADAL" clId="{18A9FA71-A598-434A-97BD-5A291CCBC1CE}" dt="2024-04-04T21:17:44.947" v="1255" actId="21"/>
          <ac:picMkLst>
            <pc:docMk/>
            <pc:sldMk cId="1511808875" sldId="279"/>
            <ac:picMk id="26" creationId="{13D2D697-21D0-C4A7-B430-2EFB67F512BB}"/>
          </ac:picMkLst>
        </pc:picChg>
        <pc:picChg chg="add mod">
          <ac:chgData name="Sophia Suzy Shin" userId="f8f78064-7109-44c2-b9ef-71b0500cb2eb" providerId="ADAL" clId="{18A9FA71-A598-434A-97BD-5A291CCBC1CE}" dt="2024-04-06T16:03:26.714" v="1617" actId="1076"/>
          <ac:picMkLst>
            <pc:docMk/>
            <pc:sldMk cId="1511808875" sldId="279"/>
            <ac:picMk id="27" creationId="{F614D8B5-42CE-7A4B-6095-233E78BF2CF8}"/>
          </ac:picMkLst>
        </pc:picChg>
        <pc:picChg chg="add mod">
          <ac:chgData name="Sophia Suzy Shin" userId="f8f78064-7109-44c2-b9ef-71b0500cb2eb" providerId="ADAL" clId="{18A9FA71-A598-434A-97BD-5A291CCBC1CE}" dt="2024-04-06T16:05:19.591" v="1619" actId="1076"/>
          <ac:picMkLst>
            <pc:docMk/>
            <pc:sldMk cId="1511808875" sldId="279"/>
            <ac:picMk id="28" creationId="{632456AF-B55C-FFCD-8732-4E5CFAB6923F}"/>
          </ac:picMkLst>
        </pc:picChg>
        <pc:picChg chg="add mod">
          <ac:chgData name="Sophia Suzy Shin" userId="f8f78064-7109-44c2-b9ef-71b0500cb2eb" providerId="ADAL" clId="{18A9FA71-A598-434A-97BD-5A291CCBC1CE}" dt="2024-04-06T16:05:19.591" v="1619" actId="1076"/>
          <ac:picMkLst>
            <pc:docMk/>
            <pc:sldMk cId="1511808875" sldId="279"/>
            <ac:picMk id="29" creationId="{946CA97D-3EB2-D180-39F7-1B20FE48A7AE}"/>
          </ac:picMkLst>
        </pc:picChg>
      </pc:sldChg>
      <pc:sldChg chg="delSp modSp add del mod ord">
        <pc:chgData name="Sophia Suzy Shin" userId="f8f78064-7109-44c2-b9ef-71b0500cb2eb" providerId="ADAL" clId="{18A9FA71-A598-434A-97BD-5A291CCBC1CE}" dt="2024-04-04T21:19:44.609" v="1309" actId="2696"/>
        <pc:sldMkLst>
          <pc:docMk/>
          <pc:sldMk cId="805962403" sldId="280"/>
        </pc:sldMkLst>
        <pc:spChg chg="mod">
          <ac:chgData name="Sophia Suzy Shin" userId="f8f78064-7109-44c2-b9ef-71b0500cb2eb" providerId="ADAL" clId="{18A9FA71-A598-434A-97BD-5A291CCBC1CE}" dt="2024-04-04T21:18:31.961" v="1290" actId="20577"/>
          <ac:spMkLst>
            <pc:docMk/>
            <pc:sldMk cId="805962403" sldId="280"/>
            <ac:spMk id="2" creationId="{00000000-0000-0000-0000-000000000000}"/>
          </ac:spMkLst>
        </pc:spChg>
        <pc:spChg chg="mod">
          <ac:chgData name="Sophia Suzy Shin" userId="f8f78064-7109-44c2-b9ef-71b0500cb2eb" providerId="ADAL" clId="{18A9FA71-A598-434A-97BD-5A291CCBC1CE}" dt="2024-04-04T21:19:33.218" v="1307" actId="2711"/>
          <ac:spMkLst>
            <pc:docMk/>
            <pc:sldMk cId="805962403" sldId="280"/>
            <ac:spMk id="42" creationId="{2C64B0B2-AECD-62C9-559B-4776B9E8B8F4}"/>
          </ac:spMkLst>
        </pc:sp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3" creationId="{92C3065E-3205-36B7-A39A-3AB75BD49813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5" creationId="{34E93095-A155-B054-91C8-089B28DBADF1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6" creationId="{FA21A433-8BC7-4A3F-B138-C12385C79E61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7" creationId="{14E4B730-D158-F257-69CA-ADEE1393D8AD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8" creationId="{99E03BBD-C5FD-C8D1-8400-C81A04675FAE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9" creationId="{3279F9A3-1452-8DD5-3725-C3DF1358616A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10" creationId="{23982CB5-8F51-8BE1-7222-7986FF6497EA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11" creationId="{45BFC12E-C27B-B9B1-2B0C-4762BED7497D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12" creationId="{CEA693EF-B28A-8AE3-B1E4-B761E9295B91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13" creationId="{C505D739-A331-D62D-1F74-47D1F7F91F85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14" creationId="{8398AEDE-0652-0362-DB44-3D592D2A3180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17" creationId="{6F86E649-E6E5-F6DA-B927-3343BF7EA07A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19" creationId="{DBC30FBB-DDAB-7A07-0B8E-2345014F750E}"/>
          </ac:picMkLst>
        </pc:picChg>
        <pc:picChg chg="del">
          <ac:chgData name="Sophia Suzy Shin" userId="f8f78064-7109-44c2-b9ef-71b0500cb2eb" providerId="ADAL" clId="{18A9FA71-A598-434A-97BD-5A291CCBC1CE}" dt="2024-04-04T21:18:42.791" v="1291" actId="478"/>
          <ac:picMkLst>
            <pc:docMk/>
            <pc:sldMk cId="805962403" sldId="280"/>
            <ac:picMk id="20" creationId="{8C32850B-9BF6-BC37-C9E9-3294D989E008}"/>
          </ac:picMkLst>
        </pc:picChg>
      </pc:sldChg>
      <pc:sldChg chg="addSp modSp new mod">
        <pc:chgData name="Sophia Suzy Shin" userId="f8f78064-7109-44c2-b9ef-71b0500cb2eb" providerId="ADAL" clId="{18A9FA71-A598-434A-97BD-5A291CCBC1CE}" dt="2024-04-04T21:37:48.714" v="1596" actId="14100"/>
        <pc:sldMkLst>
          <pc:docMk/>
          <pc:sldMk cId="1329655904" sldId="281"/>
        </pc:sldMkLst>
        <pc:spChg chg="mod">
          <ac:chgData name="Sophia Suzy Shin" userId="f8f78064-7109-44c2-b9ef-71b0500cb2eb" providerId="ADAL" clId="{18A9FA71-A598-434A-97BD-5A291CCBC1CE}" dt="2024-04-04T21:35:20.596" v="1579" actId="20577"/>
          <ac:spMkLst>
            <pc:docMk/>
            <pc:sldMk cId="1329655904" sldId="281"/>
            <ac:spMk id="2" creationId="{5B68478F-786E-7335-E4B1-AB73A35CC1EF}"/>
          </ac:spMkLst>
        </pc:spChg>
        <pc:picChg chg="add mod">
          <ac:chgData name="Sophia Suzy Shin" userId="f8f78064-7109-44c2-b9ef-71b0500cb2eb" providerId="ADAL" clId="{18A9FA71-A598-434A-97BD-5A291CCBC1CE}" dt="2024-04-04T21:37:48.714" v="1596" actId="14100"/>
          <ac:picMkLst>
            <pc:docMk/>
            <pc:sldMk cId="1329655904" sldId="281"/>
            <ac:picMk id="7" creationId="{3CAB516A-0C3D-7F65-E991-829C30C41963}"/>
          </ac:picMkLst>
        </pc:picChg>
        <pc:cxnChg chg="add mod">
          <ac:chgData name="Sophia Suzy Shin" userId="f8f78064-7109-44c2-b9ef-71b0500cb2eb" providerId="ADAL" clId="{18A9FA71-A598-434A-97BD-5A291CCBC1CE}" dt="2024-04-04T21:36:37.498" v="1587" actId="1076"/>
          <ac:cxnSpMkLst>
            <pc:docMk/>
            <pc:sldMk cId="1329655904" sldId="281"/>
            <ac:cxnSpMk id="4" creationId="{7FD60AD7-AB95-EFC4-CD9B-E5DA3533201A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406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12245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26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sv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478F-786E-7335-E4B1-AB73A35C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0" y="2059560"/>
            <a:ext cx="7150100" cy="2738880"/>
          </a:xfrm>
        </p:spPr>
        <p:txBody>
          <a:bodyPr/>
          <a:lstStyle/>
          <a:p>
            <a:r>
              <a:rPr lang="en-US" b="1" i="1">
                <a:latin typeface="Periodico Text SmBd It" panose="02000503060000020004" pitchFamily="2" charset="77"/>
              </a:rPr>
              <a:t>Alumni &amp; Student Jobs</a:t>
            </a:r>
            <a:br>
              <a:rPr lang="en-US" b="1" i="1">
                <a:latin typeface="Periodico Text SmBd It" panose="02000503060000020004" pitchFamily="2" charset="77"/>
              </a:rPr>
            </a:br>
            <a:br>
              <a:rPr lang="en-US" b="1" i="1">
                <a:latin typeface="Periodico Text SmBd It" panose="02000503060000020004" pitchFamily="2" charset="77"/>
              </a:rPr>
            </a:br>
            <a:r>
              <a:rPr lang="en-US" sz="2000">
                <a:latin typeface="Akkurat Pro" panose="02000503030000020004" pitchFamily="2" charset="0"/>
              </a:rPr>
              <a:t>Organized by industry, the following are representative companies where MSIT graduates have found employment upon graduation</a:t>
            </a:r>
            <a:endParaRPr lang="en-US" sz="2000" b="1" i="1">
              <a:latin typeface="Periodico Text SmBd It" panose="02000503060000020004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D60AD7-AB95-EFC4-CD9B-E5DA3533201A}"/>
              </a:ext>
            </a:extLst>
          </p:cNvPr>
          <p:cNvCxnSpPr>
            <a:cxnSpLocks/>
          </p:cNvCxnSpPr>
          <p:nvPr/>
        </p:nvCxnSpPr>
        <p:spPr>
          <a:xfrm>
            <a:off x="3711575" y="3429000"/>
            <a:ext cx="172085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3CAB516A-0C3D-7F65-E991-829C30C4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5727700"/>
            <a:ext cx="4116160" cy="8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5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C64B0B2-AECD-62C9-559B-4776B9E8B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Consulting &amp; Education</a:t>
            </a:r>
          </a:p>
        </p:txBody>
      </p:sp>
      <p:sp>
        <p:nvSpPr>
          <p:cNvPr id="4" name="Slide Number Placeholder 3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4E93095-A155-B054-91C8-089B28DB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71" y="1856109"/>
            <a:ext cx="2171654" cy="875629"/>
          </a:xfrm>
          <a:prstGeom prst="rect">
            <a:avLst/>
          </a:prstGeom>
        </p:spPr>
      </p:pic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A21A433-8BC7-4A3F-B138-C12385C79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09" y="4473759"/>
            <a:ext cx="1158229" cy="1002646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14E4B730-D158-F257-69CA-ADEE1393D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258" y="2719718"/>
            <a:ext cx="1509570" cy="625056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9E03BBD-C5FD-C8D1-8400-C81A04675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17" y="3016414"/>
            <a:ext cx="2134624" cy="379396"/>
          </a:xfrm>
          <a:prstGeom prst="rect">
            <a:avLst/>
          </a:prstGeom>
        </p:spPr>
      </p:pic>
      <p:pic>
        <p:nvPicPr>
          <p:cNvPr id="9" name="Picture 8" descr="A black background with red letters&#10;&#10;Description automatically generated">
            <a:extLst>
              <a:ext uri="{FF2B5EF4-FFF2-40B4-BE49-F238E27FC236}">
                <a16:creationId xmlns:a16="http://schemas.microsoft.com/office/drawing/2014/main" id="{3279F9A3-1452-8DD5-3725-C3DF13586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044" y="3853157"/>
            <a:ext cx="2126009" cy="385339"/>
          </a:xfrm>
          <a:prstGeom prst="rect">
            <a:avLst/>
          </a:prstGeom>
        </p:spPr>
      </p:pic>
      <p:pic>
        <p:nvPicPr>
          <p:cNvPr id="10" name="Picture 9" descr="A purple ribbon on a black background&#10;&#10;Description automatically generated">
            <a:extLst>
              <a:ext uri="{FF2B5EF4-FFF2-40B4-BE49-F238E27FC236}">
                <a16:creationId xmlns:a16="http://schemas.microsoft.com/office/drawing/2014/main" id="{23982CB5-8F51-8BE1-7222-7986FF649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745" y="1955145"/>
            <a:ext cx="1852177" cy="487643"/>
          </a:xfrm>
          <a:prstGeom prst="rect">
            <a:avLst/>
          </a:prstGeom>
        </p:spPr>
      </p:pic>
      <p:pic>
        <p:nvPicPr>
          <p:cNvPr id="11" name="Picture 10" descr="Purple letters on a black background&#10;&#10;Description automatically generated">
            <a:extLst>
              <a:ext uri="{FF2B5EF4-FFF2-40B4-BE49-F238E27FC236}">
                <a16:creationId xmlns:a16="http://schemas.microsoft.com/office/drawing/2014/main" id="{45BFC12E-C27B-B9B1-2B0C-4762BED74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665" y="3690983"/>
            <a:ext cx="2113686" cy="666624"/>
          </a:xfrm>
          <a:prstGeom prst="rect">
            <a:avLst/>
          </a:prstGeom>
        </p:spPr>
      </p:pic>
      <p:pic>
        <p:nvPicPr>
          <p:cNvPr id="13" name="Picture 12" descr="A blue and black emo logo&#10;&#10;Description automatically generated">
            <a:extLst>
              <a:ext uri="{FF2B5EF4-FFF2-40B4-BE49-F238E27FC236}">
                <a16:creationId xmlns:a16="http://schemas.microsoft.com/office/drawing/2014/main" id="{C505D739-A331-D62D-1F74-47D1F7F91F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2560" y="2579041"/>
            <a:ext cx="1637783" cy="905091"/>
          </a:xfrm>
          <a:prstGeom prst="rect">
            <a:avLst/>
          </a:prstGeom>
        </p:spPr>
      </p:pic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92C3065E-3205-36B7-A39A-3AB75BD498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3316" y="4659929"/>
            <a:ext cx="1199192" cy="505659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EA693EF-B28A-8AE3-B1E4-B761E9295B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1674" y="2627787"/>
            <a:ext cx="1503969" cy="1002646"/>
          </a:xfrm>
          <a:prstGeom prst="rect">
            <a:avLst/>
          </a:prstGeom>
        </p:spPr>
      </p:pic>
      <p:pic>
        <p:nvPicPr>
          <p:cNvPr id="14" name="Picture 1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398AEDE-0652-0362-DB44-3D592D2A31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6242" y="2067216"/>
            <a:ext cx="2503714" cy="406854"/>
          </a:xfrm>
          <a:prstGeom prst="rect">
            <a:avLst/>
          </a:prstGeom>
        </p:spPr>
      </p:pic>
      <p:pic>
        <p:nvPicPr>
          <p:cNvPr id="17" name="Picture 16" descr="A red and blue letters on a black background&#10;&#10;Description automatically generated">
            <a:extLst>
              <a:ext uri="{FF2B5EF4-FFF2-40B4-BE49-F238E27FC236}">
                <a16:creationId xmlns:a16="http://schemas.microsoft.com/office/drawing/2014/main" id="{6F86E649-E6E5-F6DA-B927-3343BF7EA0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4456" y="4649910"/>
            <a:ext cx="1716701" cy="504647"/>
          </a:xfrm>
          <a:prstGeom prst="rect">
            <a:avLst/>
          </a:prstGeom>
        </p:spPr>
      </p:pic>
      <p:pic>
        <p:nvPicPr>
          <p:cNvPr id="19" name="Picture 18" descr="A red and black logo&#10;&#10;Description automatically generated">
            <a:extLst>
              <a:ext uri="{FF2B5EF4-FFF2-40B4-BE49-F238E27FC236}">
                <a16:creationId xmlns:a16="http://schemas.microsoft.com/office/drawing/2014/main" id="{DBC30FBB-DDAB-7A07-0B8E-2345014F75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771" y="3834281"/>
            <a:ext cx="2178702" cy="384677"/>
          </a:xfrm>
          <a:prstGeom prst="rect">
            <a:avLst/>
          </a:prstGeom>
        </p:spPr>
      </p:pic>
      <p:pic>
        <p:nvPicPr>
          <p:cNvPr id="20" name="Picture 19" descr="A green logo with black background&#10;&#10;Description automatically generated">
            <a:extLst>
              <a:ext uri="{FF2B5EF4-FFF2-40B4-BE49-F238E27FC236}">
                <a16:creationId xmlns:a16="http://schemas.microsoft.com/office/drawing/2014/main" id="{8C32850B-9BF6-BC37-C9E9-3294D989E0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6860" y="4739668"/>
            <a:ext cx="903140" cy="3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Tech</a:t>
            </a:r>
          </a:p>
        </p:txBody>
      </p:sp>
      <p:sp>
        <p:nvSpPr>
          <p:cNvPr id="4" name="Slide Number Placeholder 3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A05B65-4457-075B-1125-FB6B1E3E6A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F58B06FC-075C-A050-C6D3-A88832F3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242" y="2894910"/>
            <a:ext cx="1880031" cy="519946"/>
          </a:xfrm>
          <a:prstGeom prst="rect">
            <a:avLst/>
          </a:prstGeom>
        </p:spPr>
      </p:pic>
      <p:pic>
        <p:nvPicPr>
          <p:cNvPr id="5" name="Picture 4" descr="A colorful circle logo on a black background&#10;&#10;Description automatically generated">
            <a:extLst>
              <a:ext uri="{FF2B5EF4-FFF2-40B4-BE49-F238E27FC236}">
                <a16:creationId xmlns:a16="http://schemas.microsoft.com/office/drawing/2014/main" id="{46368243-235B-F0A8-1578-0E3169F20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04" y="2093003"/>
            <a:ext cx="1562100" cy="527209"/>
          </a:xfrm>
          <a:prstGeom prst="rect">
            <a:avLst/>
          </a:prstGeom>
          <a:noFill/>
        </p:spPr>
      </p:pic>
      <p:pic>
        <p:nvPicPr>
          <p:cNvPr id="7" name="Picture 6" descr="A grey apple logo with a bite taken out of it&#10;&#10;Description automatically generated">
            <a:extLst>
              <a:ext uri="{FF2B5EF4-FFF2-40B4-BE49-F238E27FC236}">
                <a16:creationId xmlns:a16="http://schemas.microsoft.com/office/drawing/2014/main" id="{0DFE5FF9-E17E-AB51-4C46-3A8C9781E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230" y="4406444"/>
            <a:ext cx="705207" cy="836846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2214239-96B2-50A4-0BD9-4AC870623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997" y="2017597"/>
            <a:ext cx="2480983" cy="527209"/>
          </a:xfrm>
          <a:prstGeom prst="rect">
            <a:avLst/>
          </a:prstGeom>
        </p:spPr>
      </p:pic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4277948-B4B0-1A66-2F70-CBFB08128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683" y="3754146"/>
            <a:ext cx="2390780" cy="487495"/>
          </a:xfrm>
          <a:prstGeom prst="rect">
            <a:avLst/>
          </a:prstGeom>
        </p:spPr>
      </p:pic>
      <p:pic>
        <p:nvPicPr>
          <p:cNvPr id="17" name="Picture 16" descr="A blue and black logo&#10;&#10;Description automatically generated">
            <a:extLst>
              <a:ext uri="{FF2B5EF4-FFF2-40B4-BE49-F238E27FC236}">
                <a16:creationId xmlns:a16="http://schemas.microsoft.com/office/drawing/2014/main" id="{BDF50DEB-44E3-6964-BA1B-E99E0BD1F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5073" y="1842696"/>
            <a:ext cx="1716060" cy="965284"/>
          </a:xfrm>
          <a:prstGeom prst="rect">
            <a:avLst/>
          </a:prstGeom>
        </p:spPr>
      </p:pic>
      <p:pic>
        <p:nvPicPr>
          <p:cNvPr id="18" name="Picture 17" descr="A logo with arrows and text&#10;&#10;Description automatically generated with medium confidence">
            <a:extLst>
              <a:ext uri="{FF2B5EF4-FFF2-40B4-BE49-F238E27FC236}">
                <a16:creationId xmlns:a16="http://schemas.microsoft.com/office/drawing/2014/main" id="{EDEBC2ED-3B59-96EE-040D-88E01627C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737" y="2688454"/>
            <a:ext cx="2523991" cy="912286"/>
          </a:xfrm>
          <a:prstGeom prst="rect">
            <a:avLst/>
          </a:prstGeom>
        </p:spPr>
      </p:pic>
      <p:pic>
        <p:nvPicPr>
          <p:cNvPr id="26" name="Picture 25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6F10824-AAC7-BF5F-EFFD-111696436A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6875" y="3018113"/>
            <a:ext cx="2039018" cy="323375"/>
          </a:xfrm>
          <a:prstGeom prst="rect">
            <a:avLst/>
          </a:prstGeom>
        </p:spPr>
      </p:pic>
      <p:pic>
        <p:nvPicPr>
          <p:cNvPr id="14" name="Picture 13" descr="A green and black logo&#10;&#10;Description automatically generated">
            <a:extLst>
              <a:ext uri="{FF2B5EF4-FFF2-40B4-BE49-F238E27FC236}">
                <a16:creationId xmlns:a16="http://schemas.microsoft.com/office/drawing/2014/main" id="{4A313911-7C14-0A88-D2C2-2EAD68E06B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697" y="4406444"/>
            <a:ext cx="1396036" cy="1143001"/>
          </a:xfrm>
          <a:prstGeom prst="rect">
            <a:avLst/>
          </a:prstGeom>
        </p:spPr>
      </p:pic>
      <p:pic>
        <p:nvPicPr>
          <p:cNvPr id="15" name="Picture 14" descr="A blue and black logo&#10;&#10;Description automatically generated">
            <a:extLst>
              <a:ext uri="{FF2B5EF4-FFF2-40B4-BE49-F238E27FC236}">
                <a16:creationId xmlns:a16="http://schemas.microsoft.com/office/drawing/2014/main" id="{A050B7EB-E9B4-BECB-2295-BA22E594CB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7276" y="3275791"/>
            <a:ext cx="2329709" cy="1455602"/>
          </a:xfrm>
          <a:prstGeom prst="rect">
            <a:avLst/>
          </a:prstGeom>
        </p:spPr>
      </p:pic>
      <p:pic>
        <p:nvPicPr>
          <p:cNvPr id="21" name="Picture 20" descr="A blue and black logo&#10;&#10;Description automatically generated">
            <a:extLst>
              <a:ext uri="{FF2B5EF4-FFF2-40B4-BE49-F238E27FC236}">
                <a16:creationId xmlns:a16="http://schemas.microsoft.com/office/drawing/2014/main" id="{2C6FF74F-A85A-170F-9DE7-49783C8B20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824" y="3815024"/>
            <a:ext cx="1216754" cy="337318"/>
          </a:xfrm>
          <a:prstGeom prst="rect">
            <a:avLst/>
          </a:prstGeom>
        </p:spPr>
      </p:pic>
      <p:pic>
        <p:nvPicPr>
          <p:cNvPr id="22" name="Picture 21" descr="A logo of a company&#10;&#10;Description automatically generated">
            <a:extLst>
              <a:ext uri="{FF2B5EF4-FFF2-40B4-BE49-F238E27FC236}">
                <a16:creationId xmlns:a16="http://schemas.microsoft.com/office/drawing/2014/main" id="{8469FD4F-70F8-79A3-60C8-8AF3A718FB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1906" y="4672306"/>
            <a:ext cx="1134533" cy="678947"/>
          </a:xfrm>
          <a:prstGeom prst="rect">
            <a:avLst/>
          </a:prstGeom>
        </p:spPr>
      </p:pic>
      <p:pic>
        <p:nvPicPr>
          <p:cNvPr id="24" name="Picture 23" descr="A logo with blue text&#10;&#10;Description automatically generated">
            <a:extLst>
              <a:ext uri="{FF2B5EF4-FFF2-40B4-BE49-F238E27FC236}">
                <a16:creationId xmlns:a16="http://schemas.microsoft.com/office/drawing/2014/main" id="{54DA8C3E-0726-A4BF-DCED-DFC3371D6A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8134" y="4361023"/>
            <a:ext cx="1823326" cy="8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16BD54-726B-88A6-15EF-84145E58FA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4EA26636-E70B-9582-71CA-005722F75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59" y="4638073"/>
            <a:ext cx="1476163" cy="740542"/>
          </a:xfrm>
          <a:prstGeom prst="rect">
            <a:avLst/>
          </a:prstGeom>
        </p:spPr>
      </p:pic>
      <p:pic>
        <p:nvPicPr>
          <p:cNvPr id="4" name="Picture 3" descr="A blue cloud with white text&#10;&#10;Description automatically generated">
            <a:extLst>
              <a:ext uri="{FF2B5EF4-FFF2-40B4-BE49-F238E27FC236}">
                <a16:creationId xmlns:a16="http://schemas.microsoft.com/office/drawing/2014/main" id="{283455D1-3CEB-D21A-6996-FFA6C376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837" y="4555225"/>
            <a:ext cx="1195495" cy="836846"/>
          </a:xfrm>
          <a:prstGeom prst="rect">
            <a:avLst/>
          </a:prstGeom>
        </p:spPr>
      </p:pic>
      <p:pic>
        <p:nvPicPr>
          <p:cNvPr id="6" name="Picture 5" descr="A red letter on a black background&#10;&#10;Description automatically generated">
            <a:extLst>
              <a:ext uri="{FF2B5EF4-FFF2-40B4-BE49-F238E27FC236}">
                <a16:creationId xmlns:a16="http://schemas.microsoft.com/office/drawing/2014/main" id="{0A74D015-93BA-0860-5DD7-BD8C2AAF5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25" y="2009659"/>
            <a:ext cx="1713832" cy="383262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F9B356E-5857-7F2D-559C-D8936851E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534" y="2794508"/>
            <a:ext cx="2970435" cy="690394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44BF7B-3493-098F-0B1D-CFFD6C3FD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40" y="3863266"/>
            <a:ext cx="2179315" cy="377975"/>
          </a:xfrm>
          <a:prstGeom prst="rect">
            <a:avLst/>
          </a:prstGeom>
        </p:spPr>
      </p:pic>
      <p:pic>
        <p:nvPicPr>
          <p:cNvPr id="13" name="Picture 1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AFD17E7D-35C4-57B7-4149-753928DF3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912" y="3223892"/>
            <a:ext cx="2891203" cy="165587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1067589-FBDD-D941-F538-CA6FA9DA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Tech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052DF03-8BE9-F3FD-F33C-9CC4219F10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5114" y="4575416"/>
            <a:ext cx="963904" cy="878148"/>
          </a:xfrm>
          <a:prstGeom prst="rect">
            <a:avLst/>
          </a:prstGeom>
        </p:spPr>
      </p:pic>
      <p:pic>
        <p:nvPicPr>
          <p:cNvPr id="21" name="Picture 20" descr="A blue and black logo&#10;&#10;Description automatically generated">
            <a:extLst>
              <a:ext uri="{FF2B5EF4-FFF2-40B4-BE49-F238E27FC236}">
                <a16:creationId xmlns:a16="http://schemas.microsoft.com/office/drawing/2014/main" id="{DFE61C16-8B6E-EED9-2078-29EA05C870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7612" y="3484488"/>
            <a:ext cx="2020576" cy="1134678"/>
          </a:xfrm>
          <a:prstGeom prst="rect">
            <a:avLst/>
          </a:prstGeom>
        </p:spPr>
      </p:pic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D6503224-7202-5835-43B2-4B560A3622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066" y="1929421"/>
            <a:ext cx="2142526" cy="613916"/>
          </a:xfrm>
          <a:prstGeom prst="rect">
            <a:avLst/>
          </a:prstGeom>
        </p:spPr>
      </p:pic>
      <p:pic>
        <p:nvPicPr>
          <p:cNvPr id="18" name="Picture 1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3B74F81-82BB-3E01-348D-D6E881832E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125" y="2109582"/>
            <a:ext cx="2873829" cy="1915886"/>
          </a:xfrm>
          <a:prstGeom prst="rect">
            <a:avLst/>
          </a:prstGeom>
        </p:spPr>
      </p:pic>
      <p:pic>
        <p:nvPicPr>
          <p:cNvPr id="23" name="Picture 22" descr="A blue and black logo&#10;&#10;Description automatically generated">
            <a:extLst>
              <a:ext uri="{FF2B5EF4-FFF2-40B4-BE49-F238E27FC236}">
                <a16:creationId xmlns:a16="http://schemas.microsoft.com/office/drawing/2014/main" id="{C9EF5D67-917B-5A56-7B58-9C6C538604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0904" y="4526080"/>
            <a:ext cx="1269151" cy="836846"/>
          </a:xfrm>
          <a:prstGeom prst="rect">
            <a:avLst/>
          </a:prstGeom>
        </p:spPr>
      </p:pic>
      <p:pic>
        <p:nvPicPr>
          <p:cNvPr id="24" name="Picture 23" descr="A blue and black logo&#10;&#10;Description automatically generated">
            <a:extLst>
              <a:ext uri="{FF2B5EF4-FFF2-40B4-BE49-F238E27FC236}">
                <a16:creationId xmlns:a16="http://schemas.microsoft.com/office/drawing/2014/main" id="{2DE13E75-5F21-611D-393F-5A0B5C11BE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76101" y="1978162"/>
            <a:ext cx="2225859" cy="424386"/>
          </a:xfrm>
          <a:prstGeom prst="rect">
            <a:avLst/>
          </a:prstGeom>
        </p:spPr>
      </p:pic>
      <p:pic>
        <p:nvPicPr>
          <p:cNvPr id="26" name="Picture 25" descr="A blue and black logo&#10;&#10;Description automatically generated">
            <a:extLst>
              <a:ext uri="{FF2B5EF4-FFF2-40B4-BE49-F238E27FC236}">
                <a16:creationId xmlns:a16="http://schemas.microsoft.com/office/drawing/2014/main" id="{16E83151-173C-2E82-DFB0-10992AB989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8483" y="2831730"/>
            <a:ext cx="1058900" cy="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C64B0B2-AECD-62C9-559B-4776B9E8B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Tech</a:t>
            </a:r>
          </a:p>
        </p:txBody>
      </p:sp>
      <p:sp>
        <p:nvSpPr>
          <p:cNvPr id="4" name="Slide Number Placeholder 3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2" name="Picture 21" descr="A blue and white logo&#10;&#10;Description automatically generated">
            <a:extLst>
              <a:ext uri="{FF2B5EF4-FFF2-40B4-BE49-F238E27FC236}">
                <a16:creationId xmlns:a16="http://schemas.microsoft.com/office/drawing/2014/main" id="{95A8B4C8-305A-0605-5E0A-79943641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40" y="3006968"/>
            <a:ext cx="1337281" cy="661327"/>
          </a:xfrm>
          <a:prstGeom prst="rect">
            <a:avLst/>
          </a:prstGeom>
        </p:spPr>
      </p:pic>
      <p:pic>
        <p:nvPicPr>
          <p:cNvPr id="23" name="Picture 22" descr="A logo on a black background&#10;&#10;Description automatically generated">
            <a:extLst>
              <a:ext uri="{FF2B5EF4-FFF2-40B4-BE49-F238E27FC236}">
                <a16:creationId xmlns:a16="http://schemas.microsoft.com/office/drawing/2014/main" id="{6F613489-9F98-BFE0-6FDF-8DBA81DF3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76" y="1291684"/>
            <a:ext cx="3200399" cy="2133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C43AF01-7C60-4DC5-DD0D-2133BBDE7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8711" y="2915979"/>
            <a:ext cx="835663" cy="835663"/>
          </a:xfrm>
          <a:prstGeom prst="rect">
            <a:avLst/>
          </a:prstGeom>
        </p:spPr>
      </p:pic>
      <p:pic>
        <p:nvPicPr>
          <p:cNvPr id="25" name="Picture 24" descr="A blue and black logo&#10;&#10;Description automatically generated">
            <a:extLst>
              <a:ext uri="{FF2B5EF4-FFF2-40B4-BE49-F238E27FC236}">
                <a16:creationId xmlns:a16="http://schemas.microsoft.com/office/drawing/2014/main" id="{A0D29BCD-5B00-D28A-25F2-C4CB7CF79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090" y="2060857"/>
            <a:ext cx="1156786" cy="519269"/>
          </a:xfrm>
          <a:prstGeom prst="rect">
            <a:avLst/>
          </a:prstGeom>
        </p:spPr>
      </p:pic>
      <p:pic>
        <p:nvPicPr>
          <p:cNvPr id="27" name="Picture 26" descr="A letter w in a black background&#10;&#10;Description automatically generated">
            <a:extLst>
              <a:ext uri="{FF2B5EF4-FFF2-40B4-BE49-F238E27FC236}">
                <a16:creationId xmlns:a16="http://schemas.microsoft.com/office/drawing/2014/main" id="{F614D8B5-42CE-7A4B-6095-233E78BF2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4556" y="2174091"/>
            <a:ext cx="1884525" cy="285623"/>
          </a:xfrm>
          <a:prstGeom prst="rect">
            <a:avLst/>
          </a:prstGeom>
        </p:spPr>
      </p:pic>
      <p:pic>
        <p:nvPicPr>
          <p:cNvPr id="28" name="Picture 2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2456AF-B55C-FFCD-8732-4E5CFAB69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90" y="3083803"/>
            <a:ext cx="3023815" cy="685398"/>
          </a:xfrm>
          <a:prstGeom prst="rect">
            <a:avLst/>
          </a:prstGeom>
        </p:spPr>
      </p:pic>
      <p:pic>
        <p:nvPicPr>
          <p:cNvPr id="29" name="Picture 28" descr="A blue circle with black letters&#10;&#10;Description automatically generated">
            <a:extLst>
              <a:ext uri="{FF2B5EF4-FFF2-40B4-BE49-F238E27FC236}">
                <a16:creationId xmlns:a16="http://schemas.microsoft.com/office/drawing/2014/main" id="{946CA97D-3EB2-D180-39F7-1B20FE48A7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8942" y="2930345"/>
            <a:ext cx="806930" cy="8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42CEEE-BE7B-4A91-400A-2E8727DC43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22" name="Picture 2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B304A6C-350F-19B7-A4B0-B8C50969F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713581"/>
            <a:ext cx="1792082" cy="1194721"/>
          </a:xfrm>
          <a:prstGeom prst="rect">
            <a:avLst/>
          </a:prstGeom>
        </p:spPr>
      </p:pic>
      <p:pic>
        <p:nvPicPr>
          <p:cNvPr id="40" name="Picture 39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8C659508-AFE2-1C6A-C19C-9893FD67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592" y="1942257"/>
            <a:ext cx="3230793" cy="763496"/>
          </a:xfrm>
          <a:prstGeom prst="rect">
            <a:avLst/>
          </a:prstGeom>
        </p:spPr>
      </p:pic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341D6F4D-400F-3C2B-0632-D9DC0AA0A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26" y="1866568"/>
            <a:ext cx="2217361" cy="984176"/>
          </a:xfrm>
          <a:prstGeom prst="rect">
            <a:avLst/>
          </a:prstGeom>
        </p:spPr>
      </p:pic>
      <p:pic>
        <p:nvPicPr>
          <p:cNvPr id="7" name="Picture 6" descr="A orange circle in a black background&#10;&#10;Description automatically generated">
            <a:extLst>
              <a:ext uri="{FF2B5EF4-FFF2-40B4-BE49-F238E27FC236}">
                <a16:creationId xmlns:a16="http://schemas.microsoft.com/office/drawing/2014/main" id="{90EB9820-E03E-05F4-4307-FAA393061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493" y="3682841"/>
            <a:ext cx="2217361" cy="1247265"/>
          </a:xfrm>
          <a:prstGeom prst="rect">
            <a:avLst/>
          </a:prstGeom>
        </p:spPr>
      </p:pic>
      <p:pic>
        <p:nvPicPr>
          <p:cNvPr id="8" name="Picture 7" descr="A red and orange circles&#10;&#10;Description automatically generated">
            <a:extLst>
              <a:ext uri="{FF2B5EF4-FFF2-40B4-BE49-F238E27FC236}">
                <a16:creationId xmlns:a16="http://schemas.microsoft.com/office/drawing/2014/main" id="{6C36EF11-94CD-F960-2C65-6B2C18AC0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573" y="3897533"/>
            <a:ext cx="945595" cy="734313"/>
          </a:xfrm>
          <a:prstGeom prst="rect">
            <a:avLst/>
          </a:prstGeom>
        </p:spPr>
      </p:pic>
      <p:pic>
        <p:nvPicPr>
          <p:cNvPr id="10" name="Picture 9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7FDE3BFE-41F2-4611-19C1-5CEBA0473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785" y="4906209"/>
            <a:ext cx="2218772" cy="480734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EA92CA-AF68-C949-2E40-E97A9BDF1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358" y="4085713"/>
            <a:ext cx="2883417" cy="441523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7A37D79A-E751-A5CD-C188-7E4970B9D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7074" y="2912408"/>
            <a:ext cx="2057400" cy="863600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979387-48A1-81D2-25B7-A3CF83BCB1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926" y="2864283"/>
            <a:ext cx="1945716" cy="1094465"/>
          </a:xfrm>
          <a:prstGeom prst="rect">
            <a:avLst/>
          </a:prstGeom>
        </p:spPr>
      </p:pic>
      <p:pic>
        <p:nvPicPr>
          <p:cNvPr id="18" name="Picture 17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03D8CB3D-DDC5-BD36-59CE-6C5B379FE3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326" y="4809612"/>
            <a:ext cx="2529458" cy="736424"/>
          </a:xfrm>
          <a:prstGeom prst="rect">
            <a:avLst/>
          </a:prstGeom>
        </p:spPr>
      </p:pic>
      <p:pic>
        <p:nvPicPr>
          <p:cNvPr id="20" name="Picture 19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8A2D2FA-4BDE-6FC5-2CCC-50414321C3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2661" y="4985696"/>
            <a:ext cx="2277075" cy="384256"/>
          </a:xfrm>
          <a:prstGeom prst="rect">
            <a:avLst/>
          </a:prstGeom>
        </p:spPr>
      </p:pic>
      <p:pic>
        <p:nvPicPr>
          <p:cNvPr id="5" name="Picture 4" descr="A red and blue letters&#10;&#10;Description automatically generated">
            <a:extLst>
              <a:ext uri="{FF2B5EF4-FFF2-40B4-BE49-F238E27FC236}">
                <a16:creationId xmlns:a16="http://schemas.microsoft.com/office/drawing/2014/main" id="{0457C196-D139-4D2F-99AF-A2E728E94C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4987" y="2978546"/>
            <a:ext cx="2217361" cy="7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9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A05B65-4457-075B-1125-FB6B1E3E6A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F4A9A78-9275-1B74-CE74-A34D46E6E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29" y="2962546"/>
            <a:ext cx="2277075" cy="546498"/>
          </a:xfrm>
          <a:prstGeom prst="rect">
            <a:avLst/>
          </a:prstGeom>
        </p:spPr>
      </p:pic>
      <p:pic>
        <p:nvPicPr>
          <p:cNvPr id="27" name="Picture 2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E235E48-DEFA-787D-8170-111472B3E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53" y="3927925"/>
            <a:ext cx="1309663" cy="736685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0ADFE46-70A3-5EEF-A350-0D88D689B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066" y="2891280"/>
            <a:ext cx="2404271" cy="617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82CE79-DE99-99FA-FA7A-36213CE7D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816" y="2119231"/>
            <a:ext cx="4441371" cy="414063"/>
          </a:xfrm>
          <a:prstGeom prst="rect">
            <a:avLst/>
          </a:prstGeom>
        </p:spPr>
      </p:pic>
      <p:pic>
        <p:nvPicPr>
          <p:cNvPr id="7" name="Picture 6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4F183FBF-716C-FF22-5770-3FB52C2C1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455" y="3998977"/>
            <a:ext cx="2098341" cy="601015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21659163-4016-9D79-F026-5BA20C774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601" y="2904000"/>
            <a:ext cx="1728652" cy="519946"/>
          </a:xfrm>
          <a:prstGeom prst="rect">
            <a:avLst/>
          </a:prstGeom>
        </p:spPr>
      </p:pic>
      <p:pic>
        <p:nvPicPr>
          <p:cNvPr id="11" name="Picture 10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3EA41920-6315-0F3A-5473-C7ED9A054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32" y="2090164"/>
            <a:ext cx="2404271" cy="507151"/>
          </a:xfrm>
          <a:prstGeom prst="rect">
            <a:avLst/>
          </a:prstGeom>
        </p:spPr>
      </p:pic>
      <p:pic>
        <p:nvPicPr>
          <p:cNvPr id="12" name="Picture 11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019D0777-7BB2-748E-1CB6-19D5CC7B68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365" y="3934360"/>
            <a:ext cx="2203791" cy="730250"/>
          </a:xfrm>
          <a:prstGeom prst="rect">
            <a:avLst/>
          </a:prstGeom>
        </p:spPr>
      </p:pic>
      <p:pic>
        <p:nvPicPr>
          <p:cNvPr id="13" name="Picture 1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C4AF776-6E12-21B7-F350-364250CAA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499" y="3804543"/>
            <a:ext cx="1189567" cy="9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Healthcare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A05B65-4457-075B-1125-FB6B1E3E6A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x and a drop of water&#10;&#10;Description automatically generated">
            <a:extLst>
              <a:ext uri="{FF2B5EF4-FFF2-40B4-BE49-F238E27FC236}">
                <a16:creationId xmlns:a16="http://schemas.microsoft.com/office/drawing/2014/main" id="{35019762-5F1A-4A43-8CC0-056D9B03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92" y="2881493"/>
            <a:ext cx="2152817" cy="364969"/>
          </a:xfrm>
          <a:prstGeom prst="rect">
            <a:avLst/>
          </a:prstGeom>
        </p:spPr>
      </p:pic>
      <p:pic>
        <p:nvPicPr>
          <p:cNvPr id="21" name="Picture 20" descr="A blue and black logo&#10;&#10;Description automatically generated">
            <a:extLst>
              <a:ext uri="{FF2B5EF4-FFF2-40B4-BE49-F238E27FC236}">
                <a16:creationId xmlns:a16="http://schemas.microsoft.com/office/drawing/2014/main" id="{497335F5-5AF6-0926-F9AC-0E7364E3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83" y="2897138"/>
            <a:ext cx="2553128" cy="349060"/>
          </a:xfrm>
          <a:prstGeom prst="rect">
            <a:avLst/>
          </a:prstGeom>
        </p:spPr>
      </p:pic>
      <p:pic>
        <p:nvPicPr>
          <p:cNvPr id="28" name="Picture 27" descr="A blue and black logo&#10;&#10;Description automatically generated">
            <a:extLst>
              <a:ext uri="{FF2B5EF4-FFF2-40B4-BE49-F238E27FC236}">
                <a16:creationId xmlns:a16="http://schemas.microsoft.com/office/drawing/2014/main" id="{6D2BBF46-1958-3D6F-72D9-B169A14CB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32" y="2892120"/>
            <a:ext cx="2087386" cy="391385"/>
          </a:xfrm>
          <a:prstGeom prst="rect">
            <a:avLst/>
          </a:prstGeom>
        </p:spPr>
      </p:pic>
      <p:pic>
        <p:nvPicPr>
          <p:cNvPr id="5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79F81106-AE76-D6CC-E249-C8807DFBB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598" y="2032049"/>
            <a:ext cx="1494842" cy="370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5E7586-078F-98C0-D90B-5D228D348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519" y="2075132"/>
            <a:ext cx="2721316" cy="329534"/>
          </a:xfrm>
          <a:prstGeom prst="rect">
            <a:avLst/>
          </a:prstGeom>
        </p:spPr>
      </p:pic>
      <p:pic>
        <p:nvPicPr>
          <p:cNvPr id="7" name="Picture 6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A44C2FBF-F139-001E-316E-FD3E00E01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532" y="1908572"/>
            <a:ext cx="2670224" cy="740542"/>
          </a:xfrm>
          <a:prstGeom prst="rect">
            <a:avLst/>
          </a:prstGeom>
        </p:spPr>
      </p:pic>
      <p:pic>
        <p:nvPicPr>
          <p:cNvPr id="8" name="Picture 7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8433F5EE-F5A4-B815-C649-C2933CCE3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110" y="3714796"/>
            <a:ext cx="2962830" cy="65865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BCDCAC-4EEF-EC93-896D-B82F10B11C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2553" y="3545960"/>
            <a:ext cx="1010664" cy="829553"/>
          </a:xfrm>
          <a:prstGeom prst="rect">
            <a:avLst/>
          </a:prstGeom>
        </p:spPr>
      </p:pic>
      <p:pic>
        <p:nvPicPr>
          <p:cNvPr id="10" name="Picture 9" descr="A logo with blue text&#10;&#10;Description automatically generated with medium confidence">
            <a:extLst>
              <a:ext uri="{FF2B5EF4-FFF2-40B4-BE49-F238E27FC236}">
                <a16:creationId xmlns:a16="http://schemas.microsoft.com/office/drawing/2014/main" id="{8B7DDDEE-60C8-B56C-D616-D5CFC048C7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6813" y="2800290"/>
            <a:ext cx="2332374" cy="2332374"/>
          </a:xfrm>
          <a:prstGeom prst="rect">
            <a:avLst/>
          </a:prstGeom>
        </p:spPr>
      </p:pic>
      <p:pic>
        <p:nvPicPr>
          <p:cNvPr id="12" name="Picture 1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D68FBC4-F031-0380-F0BD-C42E323D7A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3724" y="4621976"/>
            <a:ext cx="1176552" cy="8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2800" b="0" i="0">
                <a:solidFill>
                  <a:srgbClr val="4E2A84"/>
                </a:solidFill>
                <a:effectLst/>
                <a:latin typeface="Campton Bold" pitchFamily="2" charset="77"/>
              </a:rPr>
              <a:t>Retail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A05B65-4457-075B-1125-FB6B1E3E6A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1634015"/>
            <a:ext cx="8229600" cy="4161563"/>
          </a:xfrm>
          <a:prstGeom prst="rect">
            <a:avLst/>
          </a:prstGeom>
          <a:solidFill>
            <a:schemeClr val="bg1"/>
          </a:solidFill>
          <a:ln w="76200">
            <a:solidFill>
              <a:srgbClr val="502984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145D61F-7F64-CA07-5D23-FF005B88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1" y="1986390"/>
            <a:ext cx="2269067" cy="48749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DA2DF52-682A-BE1B-E356-CEE98DBAF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80" y="1968044"/>
            <a:ext cx="2192733" cy="64240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CEADA35-11FA-049F-A8AC-31A949B7E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664" y="3035339"/>
            <a:ext cx="1256671" cy="435908"/>
          </a:xfrm>
          <a:prstGeom prst="rect">
            <a:avLst/>
          </a:prstGeom>
        </p:spPr>
      </p:pic>
      <p:pic>
        <p:nvPicPr>
          <p:cNvPr id="9" name="Picture 8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7B53D70-852A-793D-64C8-1CD45E92F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809" y="2010065"/>
            <a:ext cx="2019300" cy="440144"/>
          </a:xfrm>
          <a:prstGeom prst="rect">
            <a:avLst/>
          </a:prstGeom>
        </p:spPr>
      </p:pic>
      <p:pic>
        <p:nvPicPr>
          <p:cNvPr id="10" name="Picture 9" descr="A blue and red logo&#10;&#10;Description automatically generated">
            <a:extLst>
              <a:ext uri="{FF2B5EF4-FFF2-40B4-BE49-F238E27FC236}">
                <a16:creationId xmlns:a16="http://schemas.microsoft.com/office/drawing/2014/main" id="{B0EB1059-71A5-AD13-31B9-FAA45375F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752" y="4206561"/>
            <a:ext cx="1537520" cy="636629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698D14-BC1D-3784-C350-936C91D91D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266" y="2832978"/>
            <a:ext cx="2146300" cy="730250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6171C101-7864-C767-82E3-9E3D26646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433" y="3035339"/>
            <a:ext cx="1659951" cy="597841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83C0B9B5-8EC4-3FD7-A9A5-3D7C235E0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4986" y="3998163"/>
            <a:ext cx="935664" cy="935664"/>
          </a:xfrm>
          <a:prstGeom prst="rect">
            <a:avLst/>
          </a:prstGeom>
        </p:spPr>
      </p:pic>
      <p:pic>
        <p:nvPicPr>
          <p:cNvPr id="15" name="Picture 14" descr="A yellow letter m on a black background&#10;&#10;Description automatically generated">
            <a:extLst>
              <a:ext uri="{FF2B5EF4-FFF2-40B4-BE49-F238E27FC236}">
                <a16:creationId xmlns:a16="http://schemas.microsoft.com/office/drawing/2014/main" id="{9355DE99-AC4F-FD1D-0E1D-F00BA4D54B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4596" y="4124000"/>
            <a:ext cx="861442" cy="6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Alumni &amp; Student Jobs  Organized by industry, the following are representative companies where MSIT graduates have found employment upon graduation</vt:lpstr>
      <vt:lpstr>Consulting &amp; Education</vt:lpstr>
      <vt:lpstr>Tech</vt:lpstr>
      <vt:lpstr>Tech</vt:lpstr>
      <vt:lpstr>Tech</vt:lpstr>
      <vt:lpstr>Finance</vt:lpstr>
      <vt:lpstr>Finance</vt:lpstr>
      <vt:lpstr>Healthcare</vt:lpstr>
      <vt:lpstr>Retail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revision>1</cp:revision>
  <dcterms:created xsi:type="dcterms:W3CDTF">2015-07-21T16:44:10Z</dcterms:created>
  <dcterms:modified xsi:type="dcterms:W3CDTF">2024-04-09T15:51:56Z</dcterms:modified>
</cp:coreProperties>
</file>