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2" r:id="rId4"/>
    <p:sldId id="257" r:id="rId5"/>
    <p:sldId id="260" r:id="rId6"/>
    <p:sldId id="268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43"/>
  </p:normalViewPr>
  <p:slideViewPr>
    <p:cSldViewPr snapToGrid="0" snapToObjects="1">
      <p:cViewPr varScale="1">
        <p:scale>
          <a:sx n="47" d="100"/>
          <a:sy n="47" d="100"/>
        </p:scale>
        <p:origin x="67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-40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43488"/>
        <c:axId val="373946944"/>
      </c:lineChart>
      <c:catAx>
        <c:axId val="37394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3946944"/>
        <c:crosses val="autoZero"/>
        <c:auto val="1"/>
        <c:lblAlgn val="ctr"/>
        <c:lblOffset val="100"/>
        <c:noMultiLvlLbl val="0"/>
      </c:catAx>
      <c:valAx>
        <c:axId val="37394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943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2366D-2BB1-1D44-A920-38772E07476C}" type="datetime1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9C83-0A30-2C4F-9AA5-F534E6C3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3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BFF33-8740-884E-9117-8CE82C098C33}" type="datetime1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779-BDB2-2A4A-A72C-484C260D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2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358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" y="0"/>
            <a:ext cx="9143999" cy="1550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-rule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3" b="36625"/>
          <a:stretch/>
        </p:blipFill>
        <p:spPr>
          <a:xfrm>
            <a:off x="2" y="6516824"/>
            <a:ext cx="9143997" cy="34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028" y="557048"/>
            <a:ext cx="7608972" cy="3112813"/>
          </a:xfrm>
        </p:spPr>
        <p:txBody>
          <a:bodyPr bIns="91440" anchor="b">
            <a:noAutofit/>
          </a:bodyPr>
          <a:lstStyle>
            <a:lvl1pPr>
              <a:lnSpc>
                <a:spcPct val="85000"/>
              </a:lnSpc>
              <a:defRPr sz="4800" b="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028" y="3913939"/>
            <a:ext cx="6999372" cy="150648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3027" y="5353911"/>
            <a:ext cx="3502640" cy="778933"/>
          </a:xfrm>
          <a:ln>
            <a:noFill/>
          </a:ln>
        </p:spPr>
        <p:txBody>
          <a:bodyPr lIns="0" rIns="0" anchor="b" anchorCtr="0">
            <a:norm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Name and Title</a:t>
            </a:r>
            <a:endParaRPr lang="en-US" dirty="0"/>
          </a:p>
        </p:txBody>
      </p:sp>
      <p:pic>
        <p:nvPicPr>
          <p:cNvPr id="1027" name="Picture 3" descr="C:\Users\cac849\Downloads\NWE_BME_white_sm (1)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89" y="5411571"/>
            <a:ext cx="356321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3933" y="203199"/>
            <a:ext cx="8856134" cy="5990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19020A-DFAA-DA4F-86E2-9542E608C4CB}" type="datetime1">
              <a:rPr lang="en-US" smtClean="0"/>
              <a:t>3/21/2016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 with Optional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817" y="5414573"/>
            <a:ext cx="6752895" cy="353943"/>
          </a:xfrm>
          <a:noFill/>
        </p:spPr>
        <p:txBody>
          <a:bodyPr wrap="square" lIns="182880" tIns="45720" bIns="9144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5380" y="956905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643817" y="956905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B3DEDD-DC00-1E41-9FE9-B6C7ABD8CA25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3993" y="620184"/>
            <a:ext cx="2636343" cy="5329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8"/>
          </p:nvPr>
        </p:nvSpPr>
        <p:spPr>
          <a:xfrm>
            <a:off x="6045197" y="620183"/>
            <a:ext cx="2637216" cy="5329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251200" y="620184"/>
            <a:ext cx="2641600" cy="5329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8D0AED3-E44F-D54D-9A1B-6FADC1313669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23377"/>
            <a:ext cx="9144000" cy="434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914399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9579" y="924909"/>
            <a:ext cx="6999372" cy="3743435"/>
          </a:xfrm>
        </p:spPr>
        <p:txBody>
          <a:bodyPr bIns="91440" anchor="ctr" anchorCtr="0">
            <a:noAutofit/>
          </a:bodyPr>
          <a:lstStyle>
            <a:lvl1pPr algn="ctr">
              <a:lnSpc>
                <a:spcPct val="85000"/>
              </a:lnSpc>
              <a:defRPr sz="4000" b="0" cap="none" spc="0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1" name="Picture 3" descr="C:\Users\cac849\Downloads\NWE_BME_purple_sm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94" y="5357464"/>
            <a:ext cx="311781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6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843"/>
            <a:ext cx="7958667" cy="5729291"/>
          </a:xfrm>
        </p:spPr>
        <p:txBody>
          <a:bodyPr anchor="ctr" anchorCtr="0"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0932" y="1365955"/>
            <a:ext cx="6126480" cy="3510845"/>
          </a:xfrm>
          <a:solidFill>
            <a:schemeClr val="accent1"/>
          </a:solidFill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90000"/>
              </a:lnSpc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0932" y="1365955"/>
            <a:ext cx="6126480" cy="3510845"/>
          </a:xfrm>
          <a:solidFill>
            <a:schemeClr val="accent3"/>
          </a:solidFill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90000"/>
              </a:lnSpc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2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317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304799"/>
            <a:ext cx="8686800" cy="58521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1395" y="1478843"/>
            <a:ext cx="7088909" cy="3285068"/>
          </a:xfrm>
          <a:noFill/>
          <a:ln>
            <a:noFill/>
          </a:ln>
          <a:effectLst/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85000"/>
              </a:lnSpc>
              <a:defRPr sz="4000" cap="all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58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43999" cy="6197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32843"/>
            <a:ext cx="7992533" cy="5729291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633B1-AC55-C843-8E75-F0452B86F203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9143999" cy="155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74963" r="11175" b="9886"/>
          <a:stretch/>
        </p:blipFill>
        <p:spPr>
          <a:xfrm>
            <a:off x="1" y="5789981"/>
            <a:ext cx="9143999" cy="4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867"/>
            <a:ext cx="8397766" cy="4459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4588-872E-2F4A-9026-9907C39E8A4A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3879FA1-F60C-C042-A1F3-A05C544CBD46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33693"/>
            <a:ext cx="8397766" cy="4696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1" y="393181"/>
            <a:ext cx="8703733" cy="893753"/>
          </a:xfrm>
          <a:custGeom>
            <a:avLst/>
            <a:gdLst>
              <a:gd name="connsiteX0" fmla="*/ 0 w 8703733"/>
              <a:gd name="connsiteY0" fmla="*/ 0 h 602584"/>
              <a:gd name="connsiteX1" fmla="*/ 8703733 w 8703733"/>
              <a:gd name="connsiteY1" fmla="*/ 0 h 602584"/>
              <a:gd name="connsiteX2" fmla="*/ 8703733 w 8703733"/>
              <a:gd name="connsiteY2" fmla="*/ 602584 h 602584"/>
              <a:gd name="connsiteX3" fmla="*/ 0 w 8703733"/>
              <a:gd name="connsiteY3" fmla="*/ 602584 h 602584"/>
              <a:gd name="connsiteX4" fmla="*/ 0 w 8703733"/>
              <a:gd name="connsiteY4" fmla="*/ 0 h 602584"/>
              <a:gd name="connsiteX0" fmla="*/ 0 w 8703733"/>
              <a:gd name="connsiteY0" fmla="*/ 0 h 602584"/>
              <a:gd name="connsiteX1" fmla="*/ 8252883 w 8703733"/>
              <a:gd name="connsiteY1" fmla="*/ 0 h 602584"/>
              <a:gd name="connsiteX2" fmla="*/ 8703733 w 8703733"/>
              <a:gd name="connsiteY2" fmla="*/ 602584 h 602584"/>
              <a:gd name="connsiteX3" fmla="*/ 0 w 8703733"/>
              <a:gd name="connsiteY3" fmla="*/ 602584 h 602584"/>
              <a:gd name="connsiteX4" fmla="*/ 0 w 8703733"/>
              <a:gd name="connsiteY4" fmla="*/ 0 h 60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3733" h="602584">
                <a:moveTo>
                  <a:pt x="0" y="0"/>
                </a:moveTo>
                <a:lnTo>
                  <a:pt x="8252883" y="0"/>
                </a:lnTo>
                <a:lnTo>
                  <a:pt x="8703733" y="602584"/>
                </a:lnTo>
                <a:lnTo>
                  <a:pt x="0" y="602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50"/>
            <a:ext cx="8397766" cy="803445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6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512711"/>
            <a:ext cx="3992179" cy="4538133"/>
          </a:xfr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defRPr>
                <a:solidFill>
                  <a:srgbClr val="444444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94623" y="1512711"/>
            <a:ext cx="3992179" cy="4538133"/>
          </a:xfr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defRPr>
                <a:solidFill>
                  <a:srgbClr val="444444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5D8549-8341-1D44-B20E-1832E3F66A28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4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9144000" cy="4255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288"/>
            <a:ext cx="8397766" cy="1094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5448"/>
            <a:ext cx="8397766" cy="4291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923" y="6424360"/>
            <a:ext cx="49497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ctr">
              <a:defRPr sz="1100" b="0" i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8405091" y="6225082"/>
            <a:ext cx="593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4462-A607-2942-962F-FB5F21B85ED6}" type="datetime1">
              <a:rPr lang="en-US" smtClean="0"/>
              <a:t>3/21/2016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40407" y="6423303"/>
            <a:ext cx="32584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 Footer </a:t>
            </a:r>
            <a:endParaRPr lang="en-US" dirty="0"/>
          </a:p>
        </p:txBody>
      </p:sp>
      <p:pic>
        <p:nvPicPr>
          <p:cNvPr id="5" name="Picture 4" descr="horiz_eng_purple_RGB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6509137"/>
            <a:ext cx="1933575" cy="186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1" r:id="rId3"/>
    <p:sldLayoutId id="2147483672" r:id="rId4"/>
    <p:sldLayoutId id="2147483673" r:id="rId5"/>
    <p:sldLayoutId id="2147483670" r:id="rId6"/>
    <p:sldLayoutId id="2147483650" r:id="rId7"/>
    <p:sldLayoutId id="2147483667" r:id="rId8"/>
    <p:sldLayoutId id="2147483662" r:id="rId9"/>
    <p:sldLayoutId id="2147483657" r:id="rId10"/>
    <p:sldLayoutId id="2147483666" r:id="rId11"/>
    <p:sldLayoutId id="2147483665" r:id="rId12"/>
    <p:sldLayoutId id="2147483669" r:id="rId13"/>
    <p:sldLayoutId id="2147483661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cap="none" spc="-100" normalizeH="0" baseline="0"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charset="2"/>
        <a:buChar char="§"/>
        <a:defRPr sz="19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the presentation </a:t>
            </a:r>
            <a:br>
              <a:rPr lang="en-US" dirty="0" smtClean="0"/>
            </a:br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Subtitle of presentation goes here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Lorem</a:t>
            </a:r>
            <a:r>
              <a:rPr lang="en-US" dirty="0" smtClean="0"/>
              <a:t> E. </a:t>
            </a:r>
            <a:r>
              <a:rPr lang="en-US" dirty="0" err="1" smtClean="0"/>
              <a:t>Ipsum</a:t>
            </a:r>
            <a:endParaRPr lang="en-US" dirty="0" smtClean="0"/>
          </a:p>
          <a:p>
            <a:r>
              <a:rPr lang="en-US" dirty="0" smtClean="0"/>
              <a:t>Director, </a:t>
            </a:r>
            <a:r>
              <a:rPr lang="en-US" dirty="0" err="1"/>
              <a:t>Utroque</a:t>
            </a:r>
            <a:r>
              <a:rPr lang="en-US" dirty="0"/>
              <a:t> </a:t>
            </a:r>
            <a:r>
              <a:rPr lang="en-US" dirty="0" err="1" smtClean="0"/>
              <a:t>Delicata</a:t>
            </a:r>
            <a:r>
              <a:rPr lang="en-US" dirty="0" smtClean="0"/>
              <a:t> </a:t>
            </a:r>
            <a:r>
              <a:rPr lang="en-US" dirty="0" err="1" smtClean="0"/>
              <a:t>usu</a:t>
            </a:r>
            <a:r>
              <a:rPr lang="en-US" dirty="0" smtClean="0"/>
              <a:t> </a:t>
            </a:r>
            <a:r>
              <a:rPr lang="en-US" dirty="0" err="1" smtClean="0"/>
              <a:t>Quot</a:t>
            </a:r>
            <a:r>
              <a:rPr lang="en-US" dirty="0" smtClean="0"/>
              <a:t> </a:t>
            </a:r>
            <a:r>
              <a:rPr lang="en-US" dirty="0" err="1" smtClean="0"/>
              <a:t>Ignota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Section header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Meliore</a:t>
            </a:r>
            <a:r>
              <a:rPr lang="en-US" dirty="0" smtClean="0"/>
              <a:t> </a:t>
            </a:r>
            <a:r>
              <a:rPr lang="en-US" dirty="0" err="1"/>
              <a:t>expetendis</a:t>
            </a:r>
            <a:r>
              <a:rPr lang="en-US" dirty="0"/>
              <a:t> </a:t>
            </a:r>
            <a:r>
              <a:rPr lang="en-US" dirty="0" err="1"/>
              <a:t>neglegentur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per oblique </a:t>
            </a:r>
            <a:r>
              <a:rPr lang="en-US" dirty="0" err="1" smtClean="0"/>
              <a:t>inermis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Eos </a:t>
            </a:r>
            <a:r>
              <a:rPr lang="en-US" dirty="0"/>
              <a:t>at </a:t>
            </a:r>
            <a:r>
              <a:rPr lang="en-US" dirty="0" err="1"/>
              <a:t>virtute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 </a:t>
            </a:r>
            <a:r>
              <a:rPr lang="en-US" dirty="0" err="1" smtClean="0"/>
              <a:t>appellantur</a:t>
            </a:r>
            <a:endParaRPr lang="en-US" dirty="0"/>
          </a:p>
          <a:p>
            <a:pPr lvl="1"/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 smtClean="0"/>
          </a:p>
          <a:p>
            <a:r>
              <a:rPr lang="en-US" dirty="0" err="1" smtClean="0"/>
              <a:t>Offendit</a:t>
            </a:r>
            <a:r>
              <a:rPr lang="en-US" dirty="0" smtClean="0"/>
              <a:t> </a:t>
            </a:r>
            <a:r>
              <a:rPr lang="en-US" dirty="0" err="1"/>
              <a:t>constituto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 smtClean="0"/>
              <a:t>te</a:t>
            </a:r>
            <a:endParaRPr lang="en-US" dirty="0" smtClean="0"/>
          </a:p>
          <a:p>
            <a:r>
              <a:rPr lang="en-US" dirty="0" err="1" smtClean="0"/>
              <a:t>Utroque</a:t>
            </a:r>
            <a:r>
              <a:rPr lang="en-US" dirty="0" smtClean="0"/>
              <a:t> </a:t>
            </a:r>
            <a:r>
              <a:rPr lang="en-US" dirty="0" err="1"/>
              <a:t>delicata</a:t>
            </a:r>
            <a:r>
              <a:rPr lang="en-US" dirty="0"/>
              <a:t> an </a:t>
            </a:r>
            <a:r>
              <a:rPr lang="en-US" dirty="0" err="1"/>
              <a:t>vel</a:t>
            </a:r>
            <a:r>
              <a:rPr lang="en-US" dirty="0"/>
              <a:t>, at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quot</a:t>
            </a:r>
            <a:r>
              <a:rPr lang="en-US" dirty="0"/>
              <a:t> </a:t>
            </a:r>
            <a:r>
              <a:rPr lang="en-US" dirty="0" err="1"/>
              <a:t>ignota</a:t>
            </a:r>
            <a:r>
              <a:rPr lang="en-US" dirty="0"/>
              <a:t> </a:t>
            </a:r>
            <a:r>
              <a:rPr lang="en-US" dirty="0" err="1" smtClean="0"/>
              <a:t>legendos</a:t>
            </a:r>
            <a:r>
              <a:rPr lang="en-US" dirty="0" smtClean="0"/>
              <a:t>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singulis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Eavel</a:t>
            </a:r>
            <a:r>
              <a:rPr lang="en-US" dirty="0" smtClean="0"/>
              <a:t> </a:t>
            </a:r>
            <a:r>
              <a:rPr lang="en-US" dirty="0" err="1"/>
              <a:t>probatus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 smtClean="0"/>
              <a:t>temporibus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86"/>
            <a:ext cx="8397766" cy="1094813"/>
          </a:xfrm>
        </p:spPr>
        <p:txBody>
          <a:bodyPr/>
          <a:lstStyle/>
          <a:p>
            <a:r>
              <a:rPr lang="en-US" dirty="0" err="1" smtClean="0"/>
              <a:t>Eavel</a:t>
            </a:r>
            <a:r>
              <a:rPr lang="en-US" dirty="0" smtClean="0"/>
              <a:t> </a:t>
            </a:r>
            <a:r>
              <a:rPr lang="en-US" dirty="0" err="1"/>
              <a:t>probatus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 smtClean="0"/>
              <a:t>temporibus</a:t>
            </a:r>
            <a:r>
              <a:rPr lang="en-US" dirty="0"/>
              <a:t> at </a:t>
            </a:r>
            <a:r>
              <a:rPr lang="en-US" dirty="0" err="1"/>
              <a:t>accusam</a:t>
            </a:r>
            <a:r>
              <a:rPr lang="en-US" dirty="0"/>
              <a:t> </a:t>
            </a:r>
            <a:r>
              <a:rPr lang="en-US" dirty="0" err="1"/>
              <a:t>omittam</a:t>
            </a:r>
            <a:r>
              <a:rPr lang="en-US" dirty="0"/>
              <a:t> </a:t>
            </a:r>
            <a:r>
              <a:rPr lang="en-US" dirty="0" err="1"/>
              <a:t>reformidans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364"/>
            <a:ext cx="8397766" cy="4459320"/>
          </a:xfrm>
        </p:spPr>
        <p:txBody>
          <a:bodyPr/>
          <a:lstStyle/>
          <a:p>
            <a:r>
              <a:rPr lang="en-US" dirty="0" err="1" smtClean="0"/>
              <a:t>Meliore</a:t>
            </a:r>
            <a:r>
              <a:rPr lang="en-US" dirty="0" smtClean="0"/>
              <a:t> </a:t>
            </a:r>
            <a:r>
              <a:rPr lang="en-US" dirty="0" err="1"/>
              <a:t>expetendis</a:t>
            </a:r>
            <a:r>
              <a:rPr lang="en-US" dirty="0"/>
              <a:t> </a:t>
            </a:r>
            <a:r>
              <a:rPr lang="en-US" dirty="0" err="1"/>
              <a:t>neglegentur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per oblique </a:t>
            </a:r>
            <a:r>
              <a:rPr lang="en-US" dirty="0" err="1" smtClean="0"/>
              <a:t>inermis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Eos </a:t>
            </a:r>
            <a:r>
              <a:rPr lang="en-US" dirty="0"/>
              <a:t>at </a:t>
            </a:r>
            <a:r>
              <a:rPr lang="en-US" dirty="0" err="1"/>
              <a:t>virtute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 </a:t>
            </a:r>
            <a:r>
              <a:rPr lang="en-US" dirty="0" err="1" smtClean="0"/>
              <a:t>appellantur</a:t>
            </a:r>
            <a:endParaRPr lang="en-US" dirty="0"/>
          </a:p>
          <a:p>
            <a:pPr lvl="1"/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 smtClean="0"/>
          </a:p>
          <a:p>
            <a:r>
              <a:rPr lang="en-US" dirty="0" err="1" smtClean="0"/>
              <a:t>Offendit</a:t>
            </a:r>
            <a:r>
              <a:rPr lang="en-US" dirty="0" smtClean="0"/>
              <a:t> </a:t>
            </a:r>
            <a:r>
              <a:rPr lang="en-US" dirty="0" err="1"/>
              <a:t>constituto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 smtClean="0"/>
              <a:t>te</a:t>
            </a:r>
            <a:endParaRPr lang="en-US" dirty="0" smtClean="0"/>
          </a:p>
          <a:p>
            <a:r>
              <a:rPr lang="en-US" dirty="0" err="1" smtClean="0"/>
              <a:t>Utroque</a:t>
            </a:r>
            <a:r>
              <a:rPr lang="en-US" dirty="0" smtClean="0"/>
              <a:t> </a:t>
            </a:r>
            <a:r>
              <a:rPr lang="en-US" dirty="0" err="1"/>
              <a:t>delicata</a:t>
            </a:r>
            <a:r>
              <a:rPr lang="en-US" dirty="0"/>
              <a:t> an </a:t>
            </a:r>
            <a:r>
              <a:rPr lang="en-US" dirty="0" err="1"/>
              <a:t>vel</a:t>
            </a:r>
            <a:r>
              <a:rPr lang="en-US" dirty="0"/>
              <a:t>, at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quot</a:t>
            </a:r>
            <a:r>
              <a:rPr lang="en-US" dirty="0"/>
              <a:t> </a:t>
            </a:r>
            <a:r>
              <a:rPr lang="en-US" dirty="0" err="1"/>
              <a:t>ignota</a:t>
            </a:r>
            <a:r>
              <a:rPr lang="en-US" dirty="0"/>
              <a:t> </a:t>
            </a:r>
            <a:r>
              <a:rPr lang="en-US" dirty="0" err="1" smtClean="0"/>
              <a:t>legendos</a:t>
            </a:r>
            <a:r>
              <a:rPr lang="en-US" dirty="0" smtClean="0"/>
              <a:t>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singulis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asses3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732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817" y="5272036"/>
            <a:ext cx="6752895" cy="1000274"/>
          </a:xfrm>
        </p:spPr>
        <p:txBody>
          <a:bodyPr/>
          <a:lstStyle/>
          <a:p>
            <a:r>
              <a:rPr lang="en-US" dirty="0"/>
              <a:t>His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laudem</a:t>
            </a:r>
            <a:r>
              <a:rPr lang="en-US" dirty="0"/>
              <a:t> </a:t>
            </a:r>
            <a:r>
              <a:rPr lang="en-US" dirty="0" err="1"/>
              <a:t>alienum</a:t>
            </a:r>
            <a:r>
              <a:rPr lang="en-US" dirty="0"/>
              <a:t> ne,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Utroque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an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quot</a:t>
            </a:r>
            <a:r>
              <a:rPr lang="en-US" dirty="0"/>
              <a:t> </a:t>
            </a:r>
            <a:r>
              <a:rPr lang="en-US" dirty="0" err="1"/>
              <a:t>ignota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,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Ius</a:t>
            </a:r>
            <a:r>
              <a:rPr lang="en-US" dirty="0"/>
              <a:t> ex </a:t>
            </a:r>
            <a:r>
              <a:rPr lang="en-US" dirty="0" err="1"/>
              <a:t>quodsi</a:t>
            </a:r>
            <a:r>
              <a:rPr lang="en-US" dirty="0"/>
              <a:t> </a:t>
            </a:r>
            <a:r>
              <a:rPr lang="en-US" dirty="0" err="1"/>
              <a:t>labitur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magna </a:t>
            </a:r>
            <a:r>
              <a:rPr lang="en-US" dirty="0" err="1"/>
              <a:t>dicant</a:t>
            </a:r>
            <a:r>
              <a:rPr lang="en-US" dirty="0"/>
              <a:t> </a:t>
            </a:r>
            <a:r>
              <a:rPr lang="en-US" dirty="0" err="1"/>
              <a:t>phaedrum</a:t>
            </a:r>
            <a:r>
              <a:rPr lang="en-US" dirty="0"/>
              <a:t> has.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81744361"/>
              </p:ext>
            </p:extLst>
          </p:nvPr>
        </p:nvGraphicFramePr>
        <p:xfrm>
          <a:off x="385763" y="894308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8829250"/>
              </p:ext>
            </p:extLst>
          </p:nvPr>
        </p:nvGraphicFramePr>
        <p:xfrm>
          <a:off x="4643438" y="736263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sz="quarter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55846"/>
          <a:stretch/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59042"/>
          <a:stretch/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sz="quarter" idx="19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r="53498"/>
          <a:stretch/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79" y="1130357"/>
            <a:ext cx="6999372" cy="3743435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401F68"/>
                </a:solidFill>
              </a:rPr>
              <a:t>Lorem</a:t>
            </a:r>
            <a:r>
              <a:rPr lang="en-US" sz="6000" dirty="0" smtClean="0">
                <a:solidFill>
                  <a:srgbClr val="401F68"/>
                </a:solidFill>
              </a:rPr>
              <a:t> </a:t>
            </a:r>
            <a:r>
              <a:rPr lang="en-US" sz="6000" dirty="0" err="1" smtClean="0">
                <a:solidFill>
                  <a:srgbClr val="401F68"/>
                </a:solidFill>
              </a:rPr>
              <a:t>Ipsum</a:t>
            </a:r>
            <a:r>
              <a:rPr lang="en-US" sz="6000" dirty="0" smtClean="0">
                <a:solidFill>
                  <a:srgbClr val="401F68"/>
                </a:solidFill>
              </a:rPr>
              <a:t>!</a:t>
            </a:r>
            <a:r>
              <a:rPr lang="en-US" sz="6000" dirty="0" smtClean="0">
                <a:solidFill>
                  <a:schemeClr val="accent1"/>
                </a:solidFill>
              </a:rPr>
              <a:t/>
            </a:r>
            <a:br>
              <a:rPr lang="en-US" sz="6000" dirty="0" smtClean="0">
                <a:solidFill>
                  <a:schemeClr val="accent1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loremipsum@email.com</a:t>
            </a:r>
            <a:r>
              <a:rPr lang="en-US" sz="2400" dirty="0" smtClean="0"/>
              <a:t>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123.456.7890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14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6">
      <a:dk1>
        <a:srgbClr val="342F2E"/>
      </a:dk1>
      <a:lt1>
        <a:sysClr val="window" lastClr="FFFFFF"/>
      </a:lt1>
      <a:dk2>
        <a:srgbClr val="4E2A84"/>
      </a:dk2>
      <a:lt2>
        <a:srgbClr val="D8D6D6"/>
      </a:lt2>
      <a:accent1>
        <a:srgbClr val="401F68"/>
      </a:accent1>
      <a:accent2>
        <a:srgbClr val="007FA4"/>
      </a:accent2>
      <a:accent3>
        <a:srgbClr val="0D2D6C"/>
      </a:accent3>
      <a:accent4>
        <a:srgbClr val="D9C826"/>
      </a:accent4>
      <a:accent5>
        <a:srgbClr val="CA7C1B"/>
      </a:accent5>
      <a:accent6>
        <a:srgbClr val="D85820"/>
      </a:accent6>
      <a:hlink>
        <a:srgbClr val="5091CD"/>
      </a:hlink>
      <a:folHlink>
        <a:srgbClr val="BBB8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western Engineering Light 4x3" id="{B0F77A55-941E-1046-8C01-E256BD300EDA}" vid="{E99E6BB4-1642-0940-A271-D2F59CD67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NorthwesternEngineeringUpdated</Template>
  <TotalTime>1</TotalTime>
  <Words>168</Words>
  <Application>Microsoft Office PowerPoint</Application>
  <PresentationFormat>On-screen Show (4:3)</PresentationFormat>
  <Paragraphs>35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Courier New</vt:lpstr>
      <vt:lpstr>Wingdings</vt:lpstr>
      <vt:lpstr>Executive</vt:lpstr>
      <vt:lpstr>This is the presentation  title slide</vt:lpstr>
      <vt:lpstr>LOREM IPSUM Section header here</vt:lpstr>
      <vt:lpstr>Eavel probatus singulis temporibus</vt:lpstr>
      <vt:lpstr>Eavel probatus singulis temporibus at accusam omittam reformidans</vt:lpstr>
      <vt:lpstr>PowerPoint Presentation</vt:lpstr>
      <vt:lpstr>PowerPoint Presentation</vt:lpstr>
      <vt:lpstr>PowerPoint Presentation</vt:lpstr>
      <vt:lpstr>Lorem Ipsum!  loremipsum@email.com   123.456.7890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presentation  title slide</dc:title>
  <dc:creator>Yun Sook Kim</dc:creator>
  <cp:lastModifiedBy>Yun Sook Kim</cp:lastModifiedBy>
  <cp:revision>1</cp:revision>
  <cp:lastPrinted>2015-07-30T22:06:39Z</cp:lastPrinted>
  <dcterms:created xsi:type="dcterms:W3CDTF">2016-03-21T21:59:56Z</dcterms:created>
  <dcterms:modified xsi:type="dcterms:W3CDTF">2016-03-21T22:01:15Z</dcterms:modified>
</cp:coreProperties>
</file>