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4" d="100"/>
          <a:sy n="114" d="100"/>
        </p:scale>
        <p:origin x="-4056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02366D-2BB1-1D44-A920-38772E07476C}" type="datetime1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D69C83-0A30-2C4F-9AA5-F534E6C3E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73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EBFF33-8740-884E-9117-8CE82C098C33}" type="datetime1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B9E779-BDB2-2A4A-A72C-484C260DC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225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6423377"/>
            <a:ext cx="9144000" cy="4346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2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80288"/>
            <a:ext cx="8397766" cy="109481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5448"/>
            <a:ext cx="8397766" cy="4291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b="1" i="0" kern="1200" cap="none" spc="-100" normalizeH="0" baseline="0">
          <a:solidFill>
            <a:schemeClr val="tx2"/>
          </a:solidFill>
          <a:effectLst/>
          <a:latin typeface="+mn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Wingdings" charset="2"/>
        <a:buChar char="§"/>
        <a:defRPr sz="19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2">
            <a:lumMod val="5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2">
            <a:lumMod val="50000"/>
          </a:schemeClr>
        </a:buClr>
        <a:buFont typeface="Wingdings" charset="2"/>
        <a:buChar char="§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2">
            <a:lumMod val="5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1154777"/>
            <a:ext cx="6336792" cy="2208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500"/>
              </a:spcAft>
            </a:pPr>
            <a:r>
              <a:rPr lang="en-US" sz="2800" dirty="0" smtClean="0">
                <a:solidFill>
                  <a:srgbClr val="4E2A84"/>
                </a:solidFill>
                <a:latin typeface="Arial Black"/>
                <a:cs typeface="Arial Black"/>
              </a:rPr>
              <a:t>Self-Organized Wiring of a Neuronal Network for Precise Timing in Songbird</a:t>
            </a:r>
            <a:endParaRPr lang="en-US" sz="3000" dirty="0" smtClean="0">
              <a:solidFill>
                <a:srgbClr val="4E2A84"/>
              </a:solidFill>
              <a:latin typeface="Arial Black"/>
              <a:cs typeface="Arial Black"/>
            </a:endParaRPr>
          </a:p>
          <a:p>
            <a:pPr>
              <a:spcAft>
                <a:spcPts val="600"/>
              </a:spcAft>
            </a:pPr>
            <a:r>
              <a:rPr lang="en-US" sz="2000" b="1" dirty="0" smtClean="0"/>
              <a:t>Dezhe Z. Jin, Ph.D.</a:t>
            </a:r>
          </a:p>
          <a:p>
            <a:pPr>
              <a:spcAft>
                <a:spcPts val="1500"/>
              </a:spcAft>
            </a:pPr>
            <a:r>
              <a:rPr lang="en-US" sz="1600" dirty="0" smtClean="0"/>
              <a:t>The Pennsylvania State University</a:t>
            </a:r>
            <a:endParaRPr lang="en-US" sz="1600" dirty="0">
              <a:solidFill>
                <a:srgbClr val="4E2A84"/>
              </a:solidFill>
              <a:latin typeface="Arial Black"/>
              <a:cs typeface="Arial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3229417"/>
            <a:ext cx="65035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4E2A84"/>
                </a:solidFill>
              </a:rPr>
              <a:t>November 11, 2019 • 4 pm</a:t>
            </a:r>
            <a:endParaRPr lang="en-US" sz="2200" b="1" dirty="0">
              <a:solidFill>
                <a:srgbClr val="4E2A84"/>
              </a:solidFill>
            </a:endParaRPr>
          </a:p>
          <a:p>
            <a:r>
              <a:rPr lang="en-US" sz="2200" b="1" dirty="0" smtClean="0">
                <a:solidFill>
                  <a:srgbClr val="4E2A84"/>
                </a:solidFill>
              </a:rPr>
              <a:t>M416 (ESAM Conference Room), Tech</a:t>
            </a:r>
            <a:endParaRPr lang="en-US" sz="2200" dirty="0">
              <a:solidFill>
                <a:srgbClr val="4E2A84"/>
              </a:solidFill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4112462"/>
            <a:ext cx="633679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Songbird is a model organism for studying complex human vocalizations such as speech and </a:t>
            </a:r>
            <a:r>
              <a:rPr lang="en-US" sz="1200" dirty="0" smtClean="0"/>
              <a:t>singing. Used </a:t>
            </a:r>
            <a:r>
              <a:rPr lang="en-US" sz="1200" dirty="0"/>
              <a:t>for courtship, birdsong consists of sequences of stereotypical syllables with precisely timed acoustic </a:t>
            </a:r>
            <a:r>
              <a:rPr lang="en-US" sz="1200" dirty="0" smtClean="0"/>
              <a:t>features. In </a:t>
            </a:r>
            <a:r>
              <a:rPr lang="en-US" sz="1200" dirty="0"/>
              <a:t>this talk, I will present a computational model of a network in songbird premotor nucleus HVC for controlling the </a:t>
            </a:r>
            <a:r>
              <a:rPr lang="en-US" sz="1200" dirty="0" smtClean="0"/>
              <a:t>timing.</a:t>
            </a:r>
            <a:r>
              <a:rPr lang="en-US" sz="1200" dirty="0"/>
              <a:t> </a:t>
            </a:r>
            <a:r>
              <a:rPr lang="en-US" sz="1200" dirty="0" smtClean="0"/>
              <a:t>Experiments </a:t>
            </a:r>
            <a:r>
              <a:rPr lang="en-US" sz="1200" dirty="0"/>
              <a:t>support that bursting HVC projection neurons form a polychronous chain </a:t>
            </a:r>
            <a:r>
              <a:rPr lang="en-US" sz="1200" dirty="0" smtClean="0"/>
              <a:t>network, which </a:t>
            </a:r>
            <a:r>
              <a:rPr lang="en-US" sz="1200" dirty="0"/>
              <a:t>is a feedforward structure that enables synchronous </a:t>
            </a:r>
            <a:r>
              <a:rPr lang="en-US" sz="1200" dirty="0" smtClean="0"/>
              <a:t>inputs to </a:t>
            </a:r>
            <a:r>
              <a:rPr lang="en-US" sz="1200" dirty="0"/>
              <a:t>individual neurons even though the axonal delays </a:t>
            </a:r>
            <a:r>
              <a:rPr lang="en-US" sz="1200" dirty="0" smtClean="0"/>
              <a:t>between neurons </a:t>
            </a:r>
            <a:r>
              <a:rPr lang="en-US" sz="1200" dirty="0"/>
              <a:t>are widely </a:t>
            </a:r>
            <a:r>
              <a:rPr lang="en-US" sz="1200" dirty="0" smtClean="0"/>
              <a:t>distributed.</a:t>
            </a:r>
            <a:r>
              <a:rPr lang="en-US" sz="1200" dirty="0"/>
              <a:t> </a:t>
            </a:r>
            <a:r>
              <a:rPr lang="en-US" sz="1200" dirty="0" smtClean="0"/>
              <a:t>I </a:t>
            </a:r>
            <a:r>
              <a:rPr lang="en-US" sz="1200" dirty="0"/>
              <a:t>will also show how newly </a:t>
            </a:r>
            <a:r>
              <a:rPr lang="en-US" sz="1200" dirty="0" smtClean="0"/>
              <a:t>born neurons </a:t>
            </a:r>
            <a:r>
              <a:rPr lang="en-US" sz="1200" dirty="0"/>
              <a:t>in HVC of juvenile songbirds help to self-organize such </a:t>
            </a:r>
            <a:r>
              <a:rPr lang="en-US" sz="1200" dirty="0" smtClean="0"/>
              <a:t>a network </a:t>
            </a:r>
            <a:r>
              <a:rPr lang="en-US" sz="1200" dirty="0"/>
              <a:t>through synaptic plasticity and spontaneous activity.  </a:t>
            </a:r>
          </a:p>
          <a:p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2966966" y="714088"/>
            <a:ext cx="2914850" cy="329321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27432" rIns="0" bIns="54864" rtlCol="0" anchor="ctr" anchorCtr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ESAM SEMINAR SPEAKER</a:t>
            </a:r>
            <a:endParaRPr lang="en-US" sz="16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100996" cy="68580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tx2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96" y="1178499"/>
            <a:ext cx="2193936" cy="2369451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808" y="6411773"/>
            <a:ext cx="3194685" cy="370840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411344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6">
      <a:dk1>
        <a:srgbClr val="342F2E"/>
      </a:dk1>
      <a:lt1>
        <a:sysClr val="window" lastClr="FFFFFF"/>
      </a:lt1>
      <a:dk2>
        <a:srgbClr val="4E2A84"/>
      </a:dk2>
      <a:lt2>
        <a:srgbClr val="D8D6D6"/>
      </a:lt2>
      <a:accent1>
        <a:srgbClr val="401F68"/>
      </a:accent1>
      <a:accent2>
        <a:srgbClr val="007FA4"/>
      </a:accent2>
      <a:accent3>
        <a:srgbClr val="0D2D6C"/>
      </a:accent3>
      <a:accent4>
        <a:srgbClr val="D9C826"/>
      </a:accent4>
      <a:accent5>
        <a:srgbClr val="CA7C1B"/>
      </a:accent5>
      <a:accent6>
        <a:srgbClr val="D85820"/>
      </a:accent6>
      <a:hlink>
        <a:srgbClr val="5091CD"/>
      </a:hlink>
      <a:folHlink>
        <a:srgbClr val="BBB8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4627</TotalTime>
  <Words>157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Courier New</vt:lpstr>
      <vt:lpstr>Wingdings</vt:lpstr>
      <vt:lpstr>Executive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Martel</dc:creator>
  <cp:lastModifiedBy>Samantha D Jahjah</cp:lastModifiedBy>
  <cp:revision>138</cp:revision>
  <cp:lastPrinted>2017-10-09T17:00:34Z</cp:lastPrinted>
  <dcterms:created xsi:type="dcterms:W3CDTF">2015-07-29T19:46:13Z</dcterms:created>
  <dcterms:modified xsi:type="dcterms:W3CDTF">2019-10-14T14:32:09Z</dcterms:modified>
</cp:coreProperties>
</file>