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7" r:id="rId2"/>
    <p:sldId id="263" r:id="rId3"/>
    <p:sldId id="264" r:id="rId4"/>
    <p:sldId id="275" r:id="rId5"/>
    <p:sldId id="271" r:id="rId6"/>
    <p:sldId id="272" r:id="rId7"/>
    <p:sldId id="273" r:id="rId8"/>
    <p:sldId id="274" r:id="rId9"/>
    <p:sldId id="276" r:id="rId10"/>
    <p:sldId id="280" r:id="rId11"/>
    <p:sldId id="277" r:id="rId12"/>
    <p:sldId id="278" r:id="rId13"/>
    <p:sldId id="279" r:id="rId14"/>
    <p:sldId id="282" r:id="rId15"/>
    <p:sldId id="270" r:id="rId16"/>
    <p:sldId id="259" r:id="rId17"/>
    <p:sldId id="266" r:id="rId18"/>
    <p:sldId id="281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DD5680-098F-4E8E-AE75-FFE52011E6C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5B63F-D11E-4214-8549-2F869795BF0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Office of the Ombud</a:t>
          </a:r>
        </a:p>
      </dgm:t>
    </dgm:pt>
    <dgm:pt modelId="{77D9CCED-46B2-4AF4-9430-6D7DF6E3D453}" type="parTrans" cxnId="{C263C7CC-566F-454B-B7D8-C336B70F6F1E}">
      <dgm:prSet/>
      <dgm:spPr/>
      <dgm:t>
        <a:bodyPr/>
        <a:lstStyle/>
        <a:p>
          <a:endParaRPr lang="en-US"/>
        </a:p>
      </dgm:t>
    </dgm:pt>
    <dgm:pt modelId="{C5E317EE-AC74-479E-B89B-4AAB07D3100A}" type="sibTrans" cxnId="{C263C7CC-566F-454B-B7D8-C336B70F6F1E}">
      <dgm:prSet/>
      <dgm:spPr/>
      <dgm:t>
        <a:bodyPr/>
        <a:lstStyle/>
        <a:p>
          <a:endParaRPr lang="en-US"/>
        </a:p>
      </dgm:t>
    </dgm:pt>
    <dgm:pt modelId="{0592964F-3663-4614-80C7-D3CFF72E1738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Office of Equity</a:t>
          </a:r>
        </a:p>
      </dgm:t>
    </dgm:pt>
    <dgm:pt modelId="{1F267199-5C2B-410C-97B5-37574436271F}" type="parTrans" cxnId="{BFBC929E-B719-4A60-9974-DFE3CD723FB0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A196EC72-9B43-451B-852E-BB54513ED06D}" type="sibTrans" cxnId="{BFBC929E-B719-4A60-9974-DFE3CD723FB0}">
      <dgm:prSet/>
      <dgm:spPr/>
      <dgm:t>
        <a:bodyPr/>
        <a:lstStyle/>
        <a:p>
          <a:endParaRPr lang="en-US"/>
        </a:p>
      </dgm:t>
    </dgm:pt>
    <dgm:pt modelId="{5D23B4EF-8126-40B1-865D-63FBAE546CB4}">
      <dgm:prSet phldrT="[Text]"/>
      <dgm:spPr/>
      <dgm:t>
        <a:bodyPr/>
        <a:lstStyle/>
        <a:p>
          <a:r>
            <a:rPr lang="en-US" dirty="0"/>
            <a:t>Formal Investigation</a:t>
          </a:r>
        </a:p>
      </dgm:t>
    </dgm:pt>
    <dgm:pt modelId="{562B55FF-5181-454D-BF8F-F5E3DE556774}" type="parTrans" cxnId="{99819A2C-5562-40CE-9BCA-8DD3866A7231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02B91525-EE08-4175-97EC-6D52239932AE}" type="sibTrans" cxnId="{99819A2C-5562-40CE-9BCA-8DD3866A7231}">
      <dgm:prSet/>
      <dgm:spPr/>
      <dgm:t>
        <a:bodyPr/>
        <a:lstStyle/>
        <a:p>
          <a:endParaRPr lang="en-US"/>
        </a:p>
      </dgm:t>
    </dgm:pt>
    <dgm:pt modelId="{9381C876-4C00-4CD0-A2CD-D5B440B7D507}">
      <dgm:prSet phldrT="[Text]"/>
      <dgm:spPr/>
      <dgm:t>
        <a:bodyPr/>
        <a:lstStyle/>
        <a:p>
          <a:r>
            <a:rPr lang="en-US" dirty="0"/>
            <a:t>Mediation</a:t>
          </a:r>
        </a:p>
      </dgm:t>
    </dgm:pt>
    <dgm:pt modelId="{F5087661-83C6-4685-9603-495373BF8F9B}" type="parTrans" cxnId="{98AC40CC-271E-447C-B594-11143D4C2E7B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EEC0C33D-4B77-46E5-BAA0-3F5F800AD94E}" type="sibTrans" cxnId="{98AC40CC-271E-447C-B594-11143D4C2E7B}">
      <dgm:prSet/>
      <dgm:spPr/>
      <dgm:t>
        <a:bodyPr/>
        <a:lstStyle/>
        <a:p>
          <a:endParaRPr lang="en-US"/>
        </a:p>
      </dgm:t>
    </dgm:pt>
    <dgm:pt modelId="{9B11B2B8-57D9-44F9-A44D-3F71AC830469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Department Chair</a:t>
          </a:r>
        </a:p>
      </dgm:t>
    </dgm:pt>
    <dgm:pt modelId="{5361F940-B33E-4AA0-B014-AAE7297BBF1D}" type="parTrans" cxnId="{629A9E7C-42C7-4E1F-A191-9F02E09DEC9B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FB939E3D-2966-4E33-9989-6ED2FE8F6D00}" type="sibTrans" cxnId="{629A9E7C-42C7-4E1F-A191-9F02E09DEC9B}">
      <dgm:prSet/>
      <dgm:spPr/>
      <dgm:t>
        <a:bodyPr/>
        <a:lstStyle/>
        <a:p>
          <a:endParaRPr lang="en-US"/>
        </a:p>
      </dgm:t>
    </dgm:pt>
    <dgm:pt modelId="{82AAA209-E685-4B40-8AFE-14452E294775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Chair of Undergraduates</a:t>
          </a:r>
        </a:p>
      </dgm:t>
    </dgm:pt>
    <dgm:pt modelId="{BBA9504F-2FB8-4300-AC45-67227B88F047}" type="parTrans" cxnId="{A1985BD8-E66A-4133-9AC1-97F190804DC4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037CB5CE-B3EF-47B8-9532-29A86EAF6C24}" type="sibTrans" cxnId="{A1985BD8-E66A-4133-9AC1-97F190804DC4}">
      <dgm:prSet/>
      <dgm:spPr/>
      <dgm:t>
        <a:bodyPr/>
        <a:lstStyle/>
        <a:p>
          <a:endParaRPr lang="en-US"/>
        </a:p>
      </dgm:t>
    </dgm:pt>
    <dgm:pt modelId="{8E998D56-BB4A-4EDF-8C55-00FB34669D42}">
      <dgm:prSet/>
      <dgm:spPr/>
      <dgm:t>
        <a:bodyPr/>
        <a:lstStyle/>
        <a:p>
          <a:r>
            <a:rPr lang="en-US" dirty="0"/>
            <a:t>Mediation</a:t>
          </a:r>
        </a:p>
      </dgm:t>
    </dgm:pt>
    <dgm:pt modelId="{67A85F5C-E264-4C55-BB88-1A0C0B11366E}" type="parTrans" cxnId="{C23A6395-DF42-423F-8AA3-DACB18601DEE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160E7AFD-336F-4CD7-BF21-D53BF0A1505C}" type="sibTrans" cxnId="{C23A6395-DF42-423F-8AA3-DACB18601DEE}">
      <dgm:prSet/>
      <dgm:spPr/>
      <dgm:t>
        <a:bodyPr/>
        <a:lstStyle/>
        <a:p>
          <a:endParaRPr lang="en-US"/>
        </a:p>
      </dgm:t>
    </dgm:pt>
    <dgm:pt modelId="{7B74EE85-3F73-46E5-ABB5-525985ADEA5C}">
      <dgm:prSet/>
      <dgm:spPr/>
      <dgm:t>
        <a:bodyPr/>
        <a:lstStyle/>
        <a:p>
          <a:r>
            <a:rPr lang="en-US" dirty="0"/>
            <a:t>Notify Office of Equity or Office of Compliance</a:t>
          </a:r>
        </a:p>
      </dgm:t>
    </dgm:pt>
    <dgm:pt modelId="{64AB0059-1962-4D3F-AD82-066F68514B11}" type="parTrans" cxnId="{4B62FD73-AEDB-4330-BB60-34A63A3B641C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333A5746-0377-49B7-8AAC-CF825EA58A8B}" type="sibTrans" cxnId="{4B62FD73-AEDB-4330-BB60-34A63A3B641C}">
      <dgm:prSet/>
      <dgm:spPr/>
      <dgm:t>
        <a:bodyPr/>
        <a:lstStyle/>
        <a:p>
          <a:endParaRPr lang="en-US"/>
        </a:p>
      </dgm:t>
    </dgm:pt>
    <dgm:pt modelId="{BB622DA3-176A-4351-B4B5-5DCAF6094DA4}">
      <dgm:prSet/>
      <dgm:spPr/>
      <dgm:t>
        <a:bodyPr/>
        <a:lstStyle/>
        <a:p>
          <a:r>
            <a:rPr lang="en-US" dirty="0"/>
            <a:t>Mandatory Reporting</a:t>
          </a:r>
        </a:p>
      </dgm:t>
    </dgm:pt>
    <dgm:pt modelId="{FF43B44F-6770-4237-B18B-F35CF5608381}" type="parTrans" cxnId="{A17B258D-3EE1-4DF3-909D-B2FF7CBA3418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D49BA7B3-4D26-4C8C-BB24-F1D3D87E4A37}" type="sibTrans" cxnId="{A17B258D-3EE1-4DF3-909D-B2FF7CBA3418}">
      <dgm:prSet/>
      <dgm:spPr/>
      <dgm:t>
        <a:bodyPr/>
        <a:lstStyle/>
        <a:p>
          <a:endParaRPr lang="en-US"/>
        </a:p>
      </dgm:t>
    </dgm:pt>
    <dgm:pt modelId="{9F533300-501E-4C04-9B8D-18BE9981FB97}">
      <dgm:prSet/>
      <dgm:spPr>
        <a:solidFill>
          <a:srgbClr val="7030A0"/>
        </a:solidFill>
      </dgm:spPr>
      <dgm:t>
        <a:bodyPr/>
        <a:lstStyle/>
        <a:p>
          <a:r>
            <a:rPr lang="en-US" dirty="0"/>
            <a:t>Bias Incidence Response Team</a:t>
          </a:r>
        </a:p>
      </dgm:t>
    </dgm:pt>
    <dgm:pt modelId="{5761BD83-C217-41A7-A511-A7EA3AA1F0DC}" type="parTrans" cxnId="{A6382F21-AB21-4BBB-870C-8937267798D8}">
      <dgm:prSet/>
      <dgm:spPr>
        <a:ln w="57150"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585F712-CEC7-4F48-B69D-32BD158CB550}" type="sibTrans" cxnId="{A6382F21-AB21-4BBB-870C-8937267798D8}">
      <dgm:prSet/>
      <dgm:spPr/>
      <dgm:t>
        <a:bodyPr/>
        <a:lstStyle/>
        <a:p>
          <a:endParaRPr lang="en-US"/>
        </a:p>
      </dgm:t>
    </dgm:pt>
    <dgm:pt modelId="{8C1A412E-76FD-4134-9BEF-AF6C880BC281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PI</a:t>
          </a:r>
        </a:p>
      </dgm:t>
    </dgm:pt>
    <dgm:pt modelId="{55BC14E1-49FB-42C9-BCF4-BEF1B418B4B2}" type="parTrans" cxnId="{025F63F1-D620-44EE-9EB2-79117B72481C}">
      <dgm:prSet/>
      <dgm:spPr>
        <a:ln w="57150"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424319DF-72C7-4389-99BE-C99A70C15ABF}" type="sibTrans" cxnId="{025F63F1-D620-44EE-9EB2-79117B72481C}">
      <dgm:prSet/>
      <dgm:spPr/>
      <dgm:t>
        <a:bodyPr/>
        <a:lstStyle/>
        <a:p>
          <a:endParaRPr lang="en-US"/>
        </a:p>
      </dgm:t>
    </dgm:pt>
    <dgm:pt modelId="{44F85DF4-879A-4974-8461-18596FE51FF5}">
      <dgm:prSet/>
      <dgm:spPr/>
      <dgm:t>
        <a:bodyPr/>
        <a:lstStyle/>
        <a:p>
          <a:r>
            <a:rPr lang="en-US" dirty="0"/>
            <a:t>PI</a:t>
          </a:r>
        </a:p>
      </dgm:t>
    </dgm:pt>
    <dgm:pt modelId="{C4CE7238-F0AE-451D-8CDE-399236F9A144}" type="parTrans" cxnId="{27694CB9-B6A2-4135-AA13-3B1877F04FD4}">
      <dgm:prSet/>
      <dgm:spPr>
        <a:ln w="57150"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50C7C42-EA69-4AAE-B930-6AC3111672C8}" type="sibTrans" cxnId="{27694CB9-B6A2-4135-AA13-3B1877F04FD4}">
      <dgm:prSet/>
      <dgm:spPr/>
      <dgm:t>
        <a:bodyPr/>
        <a:lstStyle/>
        <a:p>
          <a:endParaRPr lang="en-US"/>
        </a:p>
      </dgm:t>
    </dgm:pt>
    <dgm:pt modelId="{2CAC735E-32C4-4FB4-8027-7BF405CE1BB7}" type="pres">
      <dgm:prSet presAssocID="{4CDD5680-098F-4E8E-AE75-FFE52011E6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3FE731F-E98A-4846-943C-32D5FEB9CF3A}" type="pres">
      <dgm:prSet presAssocID="{7C15B63F-D11E-4214-8549-2F869795BF06}" presName="root1" presStyleCnt="0"/>
      <dgm:spPr/>
    </dgm:pt>
    <dgm:pt modelId="{95C7F836-9C11-4FAB-AFAF-812427E2DA7E}" type="pres">
      <dgm:prSet presAssocID="{7C15B63F-D11E-4214-8549-2F869795BF06}" presName="LevelOneTextNode" presStyleLbl="node0" presStyleIdx="0" presStyleCnt="1" custLinFactNeighborX="-2539" custLinFactNeighborY="25649">
        <dgm:presLayoutVars>
          <dgm:chPref val="3"/>
        </dgm:presLayoutVars>
      </dgm:prSet>
      <dgm:spPr/>
    </dgm:pt>
    <dgm:pt modelId="{BD97BBA3-86D3-4F72-BEA7-9B981144DD5B}" type="pres">
      <dgm:prSet presAssocID="{7C15B63F-D11E-4214-8549-2F869795BF06}" presName="level2hierChild" presStyleCnt="0"/>
      <dgm:spPr/>
    </dgm:pt>
    <dgm:pt modelId="{4CB2B552-9511-419E-80D2-4AFA5AD94F4D}" type="pres">
      <dgm:prSet presAssocID="{1F267199-5C2B-410C-97B5-37574436271F}" presName="conn2-1" presStyleLbl="parChTrans1D2" presStyleIdx="0" presStyleCnt="3"/>
      <dgm:spPr/>
    </dgm:pt>
    <dgm:pt modelId="{CED281D9-2B75-4CA9-834F-6B85AF17B7E8}" type="pres">
      <dgm:prSet presAssocID="{1F267199-5C2B-410C-97B5-37574436271F}" presName="connTx" presStyleLbl="parChTrans1D2" presStyleIdx="0" presStyleCnt="3"/>
      <dgm:spPr/>
    </dgm:pt>
    <dgm:pt modelId="{DE4C123F-102E-4CB7-B6AA-EB34BF1D39B0}" type="pres">
      <dgm:prSet presAssocID="{0592964F-3663-4614-80C7-D3CFF72E1738}" presName="root2" presStyleCnt="0"/>
      <dgm:spPr/>
    </dgm:pt>
    <dgm:pt modelId="{93E10E03-8CDA-4DE1-8A41-583F66FCC1FA}" type="pres">
      <dgm:prSet presAssocID="{0592964F-3663-4614-80C7-D3CFF72E1738}" presName="LevelTwoTextNode" presStyleLbl="node2" presStyleIdx="0" presStyleCnt="3" custLinFactY="54642" custLinFactNeighborX="1475" custLinFactNeighborY="100000">
        <dgm:presLayoutVars>
          <dgm:chPref val="3"/>
        </dgm:presLayoutVars>
      </dgm:prSet>
      <dgm:spPr/>
    </dgm:pt>
    <dgm:pt modelId="{7CC06AAE-DFF0-4380-B65E-DF6002AC070F}" type="pres">
      <dgm:prSet presAssocID="{0592964F-3663-4614-80C7-D3CFF72E1738}" presName="level3hierChild" presStyleCnt="0"/>
      <dgm:spPr/>
    </dgm:pt>
    <dgm:pt modelId="{1AB1594A-1D9A-49E5-81EA-7D9E0182F746}" type="pres">
      <dgm:prSet presAssocID="{562B55FF-5181-454D-BF8F-F5E3DE556774}" presName="conn2-1" presStyleLbl="parChTrans1D3" presStyleIdx="0" presStyleCnt="5"/>
      <dgm:spPr/>
    </dgm:pt>
    <dgm:pt modelId="{368E093C-6559-47DF-BCFA-C306681F88FC}" type="pres">
      <dgm:prSet presAssocID="{562B55FF-5181-454D-BF8F-F5E3DE556774}" presName="connTx" presStyleLbl="parChTrans1D3" presStyleIdx="0" presStyleCnt="5"/>
      <dgm:spPr/>
    </dgm:pt>
    <dgm:pt modelId="{F6EE1F39-266F-433D-82A1-432FAF9F2FD0}" type="pres">
      <dgm:prSet presAssocID="{5D23B4EF-8126-40B1-865D-63FBAE546CB4}" presName="root2" presStyleCnt="0"/>
      <dgm:spPr/>
    </dgm:pt>
    <dgm:pt modelId="{2F514ACF-6150-41AA-A11A-053E925C5ADD}" type="pres">
      <dgm:prSet presAssocID="{5D23B4EF-8126-40B1-865D-63FBAE546CB4}" presName="LevelTwoTextNode" presStyleLbl="node3" presStyleIdx="0" presStyleCnt="5" custLinFactY="71436" custLinFactNeighborX="-2312" custLinFactNeighborY="100000">
        <dgm:presLayoutVars>
          <dgm:chPref val="3"/>
        </dgm:presLayoutVars>
      </dgm:prSet>
      <dgm:spPr/>
    </dgm:pt>
    <dgm:pt modelId="{292DE672-BDEB-427D-9B43-AACB002A4279}" type="pres">
      <dgm:prSet presAssocID="{5D23B4EF-8126-40B1-865D-63FBAE546CB4}" presName="level3hierChild" presStyleCnt="0"/>
      <dgm:spPr/>
    </dgm:pt>
    <dgm:pt modelId="{38C22AC5-2ADA-4308-9D1B-0413301EF378}" type="pres">
      <dgm:prSet presAssocID="{F5087661-83C6-4685-9603-495373BF8F9B}" presName="conn2-1" presStyleLbl="parChTrans1D3" presStyleIdx="1" presStyleCnt="5"/>
      <dgm:spPr/>
    </dgm:pt>
    <dgm:pt modelId="{E6BF29C2-6973-44B9-A5E0-8D1AD5AC1FE3}" type="pres">
      <dgm:prSet presAssocID="{F5087661-83C6-4685-9603-495373BF8F9B}" presName="connTx" presStyleLbl="parChTrans1D3" presStyleIdx="1" presStyleCnt="5"/>
      <dgm:spPr/>
    </dgm:pt>
    <dgm:pt modelId="{DFDE84C9-DD32-4090-981C-3143DF924447}" type="pres">
      <dgm:prSet presAssocID="{9381C876-4C00-4CD0-A2CD-D5B440B7D507}" presName="root2" presStyleCnt="0"/>
      <dgm:spPr/>
    </dgm:pt>
    <dgm:pt modelId="{C58E3F67-76AD-4753-970D-2D0270B64F72}" type="pres">
      <dgm:prSet presAssocID="{9381C876-4C00-4CD0-A2CD-D5B440B7D507}" presName="LevelTwoTextNode" presStyleLbl="node3" presStyleIdx="1" presStyleCnt="5" custLinFactY="75573" custLinFactNeighborX="-563" custLinFactNeighborY="100000">
        <dgm:presLayoutVars>
          <dgm:chPref val="3"/>
        </dgm:presLayoutVars>
      </dgm:prSet>
      <dgm:spPr/>
    </dgm:pt>
    <dgm:pt modelId="{7038C293-5045-4C69-9C45-96C8CD5FA894}" type="pres">
      <dgm:prSet presAssocID="{9381C876-4C00-4CD0-A2CD-D5B440B7D507}" presName="level3hierChild" presStyleCnt="0"/>
      <dgm:spPr/>
    </dgm:pt>
    <dgm:pt modelId="{C4F35804-AFC6-4D0F-8F67-F7C057FBAF81}" type="pres">
      <dgm:prSet presAssocID="{BBA9504F-2FB8-4300-AC45-67227B88F047}" presName="conn2-1" presStyleLbl="parChTrans1D2" presStyleIdx="1" presStyleCnt="3"/>
      <dgm:spPr/>
    </dgm:pt>
    <dgm:pt modelId="{2348A031-E4CC-4DE1-A061-A00FE579C16E}" type="pres">
      <dgm:prSet presAssocID="{BBA9504F-2FB8-4300-AC45-67227B88F047}" presName="connTx" presStyleLbl="parChTrans1D2" presStyleIdx="1" presStyleCnt="3"/>
      <dgm:spPr/>
    </dgm:pt>
    <dgm:pt modelId="{686E8380-598A-4DEA-AEBB-55E530A68C87}" type="pres">
      <dgm:prSet presAssocID="{82AAA209-E685-4B40-8AFE-14452E294775}" presName="root2" presStyleCnt="0"/>
      <dgm:spPr/>
    </dgm:pt>
    <dgm:pt modelId="{F0A8230E-A0C9-4751-AE3F-AB776D1F84FF}" type="pres">
      <dgm:prSet presAssocID="{82AAA209-E685-4B40-8AFE-14452E294775}" presName="LevelTwoTextNode" presStyleLbl="node2" presStyleIdx="1" presStyleCnt="3" custLinFactNeighborX="1475" custLinFactNeighborY="45664">
        <dgm:presLayoutVars>
          <dgm:chPref val="3"/>
        </dgm:presLayoutVars>
      </dgm:prSet>
      <dgm:spPr/>
    </dgm:pt>
    <dgm:pt modelId="{F85475C5-1196-43A0-8527-56D64FB71081}" type="pres">
      <dgm:prSet presAssocID="{82AAA209-E685-4B40-8AFE-14452E294775}" presName="level3hierChild" presStyleCnt="0"/>
      <dgm:spPr/>
    </dgm:pt>
    <dgm:pt modelId="{18B78A29-5B5F-47F9-9525-58002F50C7F8}" type="pres">
      <dgm:prSet presAssocID="{67A85F5C-E264-4C55-BB88-1A0C0B11366E}" presName="conn2-1" presStyleLbl="parChTrans1D3" presStyleIdx="2" presStyleCnt="5"/>
      <dgm:spPr/>
    </dgm:pt>
    <dgm:pt modelId="{0045A35B-30E0-43F2-8696-17243B323C46}" type="pres">
      <dgm:prSet presAssocID="{67A85F5C-E264-4C55-BB88-1A0C0B11366E}" presName="connTx" presStyleLbl="parChTrans1D3" presStyleIdx="2" presStyleCnt="5"/>
      <dgm:spPr/>
    </dgm:pt>
    <dgm:pt modelId="{92B2F0C5-AA87-4EFE-9D16-DFBFC40B0566}" type="pres">
      <dgm:prSet presAssocID="{8E998D56-BB4A-4EDF-8C55-00FB34669D42}" presName="root2" presStyleCnt="0"/>
      <dgm:spPr/>
    </dgm:pt>
    <dgm:pt modelId="{7A0F3201-BD82-4550-8757-70FD3E158A10}" type="pres">
      <dgm:prSet presAssocID="{8E998D56-BB4A-4EDF-8C55-00FB34669D42}" presName="LevelTwoTextNode" presStyleLbl="node3" presStyleIdx="2" presStyleCnt="5" custAng="0" custLinFactNeighborX="-562" custLinFactNeighborY="6038">
        <dgm:presLayoutVars>
          <dgm:chPref val="3"/>
        </dgm:presLayoutVars>
      </dgm:prSet>
      <dgm:spPr/>
    </dgm:pt>
    <dgm:pt modelId="{A3B10138-1BFC-4B3C-A7BA-91DB51763B7A}" type="pres">
      <dgm:prSet presAssocID="{8E998D56-BB4A-4EDF-8C55-00FB34669D42}" presName="level3hierChild" presStyleCnt="0"/>
      <dgm:spPr/>
    </dgm:pt>
    <dgm:pt modelId="{87882B10-1279-4E09-AC7C-9C8440B49B3D}" type="pres">
      <dgm:prSet presAssocID="{5761BD83-C217-41A7-A511-A7EA3AA1F0DC}" presName="conn2-1" presStyleLbl="parChTrans1D4" presStyleIdx="0" presStyleCnt="3"/>
      <dgm:spPr/>
    </dgm:pt>
    <dgm:pt modelId="{8B7C4ADF-941B-43B2-B629-80AAD0E7EC0A}" type="pres">
      <dgm:prSet presAssocID="{5761BD83-C217-41A7-A511-A7EA3AA1F0DC}" presName="connTx" presStyleLbl="parChTrans1D4" presStyleIdx="0" presStyleCnt="3"/>
      <dgm:spPr/>
    </dgm:pt>
    <dgm:pt modelId="{7D3EE01E-186B-43DC-BF3B-6CBBFCB682EB}" type="pres">
      <dgm:prSet presAssocID="{9F533300-501E-4C04-9B8D-18BE9981FB97}" presName="root2" presStyleCnt="0"/>
      <dgm:spPr/>
    </dgm:pt>
    <dgm:pt modelId="{2C2084FE-799B-4DFB-BF39-1341CCA84ADE}" type="pres">
      <dgm:prSet presAssocID="{9F533300-501E-4C04-9B8D-18BE9981FB97}" presName="LevelTwoTextNode" presStyleLbl="node4" presStyleIdx="0" presStyleCnt="3">
        <dgm:presLayoutVars>
          <dgm:chPref val="3"/>
        </dgm:presLayoutVars>
      </dgm:prSet>
      <dgm:spPr/>
    </dgm:pt>
    <dgm:pt modelId="{C9C25A91-D3D7-44D1-B41C-0C9C27730528}" type="pres">
      <dgm:prSet presAssocID="{9F533300-501E-4C04-9B8D-18BE9981FB97}" presName="level3hierChild" presStyleCnt="0"/>
      <dgm:spPr/>
    </dgm:pt>
    <dgm:pt modelId="{1D8D208D-DF09-422E-8A05-8237776F4689}" type="pres">
      <dgm:prSet presAssocID="{C4CE7238-F0AE-451D-8CDE-399236F9A144}" presName="conn2-1" presStyleLbl="parChTrans1D4" presStyleIdx="1" presStyleCnt="3"/>
      <dgm:spPr/>
    </dgm:pt>
    <dgm:pt modelId="{DF309019-FD01-424A-B0D0-24AB830728DA}" type="pres">
      <dgm:prSet presAssocID="{C4CE7238-F0AE-451D-8CDE-399236F9A144}" presName="connTx" presStyleLbl="parChTrans1D4" presStyleIdx="1" presStyleCnt="3"/>
      <dgm:spPr/>
    </dgm:pt>
    <dgm:pt modelId="{0831F5A5-5650-4ACF-A7D0-53C8EB44EE76}" type="pres">
      <dgm:prSet presAssocID="{44F85DF4-879A-4974-8461-18596FE51FF5}" presName="root2" presStyleCnt="0"/>
      <dgm:spPr/>
    </dgm:pt>
    <dgm:pt modelId="{4B32A50A-9535-408F-BCA5-CC76C888610C}" type="pres">
      <dgm:prSet presAssocID="{44F85DF4-879A-4974-8461-18596FE51FF5}" presName="LevelTwoTextNode" presStyleLbl="node4" presStyleIdx="1" presStyleCnt="3">
        <dgm:presLayoutVars>
          <dgm:chPref val="3"/>
        </dgm:presLayoutVars>
      </dgm:prSet>
      <dgm:spPr/>
    </dgm:pt>
    <dgm:pt modelId="{5DB55C2E-95FE-4DD0-A5FF-2AAF6EE33BCB}" type="pres">
      <dgm:prSet presAssocID="{44F85DF4-879A-4974-8461-18596FE51FF5}" presName="level3hierChild" presStyleCnt="0"/>
      <dgm:spPr/>
    </dgm:pt>
    <dgm:pt modelId="{92EF8F35-C03E-45DC-B998-4EE12517B359}" type="pres">
      <dgm:prSet presAssocID="{64AB0059-1962-4D3F-AD82-066F68514B11}" presName="conn2-1" presStyleLbl="parChTrans1D3" presStyleIdx="3" presStyleCnt="5"/>
      <dgm:spPr/>
    </dgm:pt>
    <dgm:pt modelId="{D641BDEF-C1B7-440B-A76B-12508F326F68}" type="pres">
      <dgm:prSet presAssocID="{64AB0059-1962-4D3F-AD82-066F68514B11}" presName="connTx" presStyleLbl="parChTrans1D3" presStyleIdx="3" presStyleCnt="5"/>
      <dgm:spPr/>
    </dgm:pt>
    <dgm:pt modelId="{D55B8CDC-223A-4123-950F-8506B2A9DC6C}" type="pres">
      <dgm:prSet presAssocID="{7B74EE85-3F73-46E5-ABB5-525985ADEA5C}" presName="root2" presStyleCnt="0"/>
      <dgm:spPr/>
    </dgm:pt>
    <dgm:pt modelId="{B6F2DD16-6909-4343-84C5-7D9DC0E56830}" type="pres">
      <dgm:prSet presAssocID="{7B74EE85-3F73-46E5-ABB5-525985ADEA5C}" presName="LevelTwoTextNode" presStyleLbl="node3" presStyleIdx="3" presStyleCnt="5" custLinFactNeighborY="49661">
        <dgm:presLayoutVars>
          <dgm:chPref val="3"/>
        </dgm:presLayoutVars>
      </dgm:prSet>
      <dgm:spPr/>
    </dgm:pt>
    <dgm:pt modelId="{682B039A-25F5-433D-A4F3-124DA599C5E7}" type="pres">
      <dgm:prSet presAssocID="{7B74EE85-3F73-46E5-ABB5-525985ADEA5C}" presName="level3hierChild" presStyleCnt="0"/>
      <dgm:spPr/>
    </dgm:pt>
    <dgm:pt modelId="{77C96C14-E710-470D-A8CD-051F414368D1}" type="pres">
      <dgm:prSet presAssocID="{5361F940-B33E-4AA0-B014-AAE7297BBF1D}" presName="conn2-1" presStyleLbl="parChTrans1D2" presStyleIdx="2" presStyleCnt="3"/>
      <dgm:spPr/>
    </dgm:pt>
    <dgm:pt modelId="{39DA82CF-2A5B-467D-B842-39E0075DEF52}" type="pres">
      <dgm:prSet presAssocID="{5361F940-B33E-4AA0-B014-AAE7297BBF1D}" presName="connTx" presStyleLbl="parChTrans1D2" presStyleIdx="2" presStyleCnt="3"/>
      <dgm:spPr/>
    </dgm:pt>
    <dgm:pt modelId="{212D5CD5-3D68-4084-9A88-0DACF2A572A3}" type="pres">
      <dgm:prSet presAssocID="{9B11B2B8-57D9-44F9-A44D-3F71AC830469}" presName="root2" presStyleCnt="0"/>
      <dgm:spPr/>
    </dgm:pt>
    <dgm:pt modelId="{5D04B3F1-A216-46AA-A762-59FEE45DE597}" type="pres">
      <dgm:prSet presAssocID="{9B11B2B8-57D9-44F9-A44D-3F71AC830469}" presName="LevelTwoTextNode" presStyleLbl="node2" presStyleIdx="2" presStyleCnt="3" custLinFactNeighborX="1475" custLinFactNeighborY="1166">
        <dgm:presLayoutVars>
          <dgm:chPref val="3"/>
        </dgm:presLayoutVars>
      </dgm:prSet>
      <dgm:spPr/>
    </dgm:pt>
    <dgm:pt modelId="{1C4C207A-E27F-45FE-95EF-3E3948589FC6}" type="pres">
      <dgm:prSet presAssocID="{9B11B2B8-57D9-44F9-A44D-3F71AC830469}" presName="level3hierChild" presStyleCnt="0"/>
      <dgm:spPr/>
    </dgm:pt>
    <dgm:pt modelId="{E97B3512-3686-44E5-BBA4-D3E3EC615A38}" type="pres">
      <dgm:prSet presAssocID="{FF43B44F-6770-4237-B18B-F35CF5608381}" presName="conn2-1" presStyleLbl="parChTrans1D3" presStyleIdx="4" presStyleCnt="5"/>
      <dgm:spPr/>
    </dgm:pt>
    <dgm:pt modelId="{2554957D-E1DE-4F39-BCBF-642A2161278C}" type="pres">
      <dgm:prSet presAssocID="{FF43B44F-6770-4237-B18B-F35CF5608381}" presName="connTx" presStyleLbl="parChTrans1D3" presStyleIdx="4" presStyleCnt="5"/>
      <dgm:spPr/>
    </dgm:pt>
    <dgm:pt modelId="{4D44801B-5D87-405C-9D98-12D885A9700C}" type="pres">
      <dgm:prSet presAssocID="{BB622DA3-176A-4351-B4B5-5DCAF6094DA4}" presName="root2" presStyleCnt="0"/>
      <dgm:spPr/>
    </dgm:pt>
    <dgm:pt modelId="{80992396-39B9-40A2-BA8E-FEB2DE4880D0}" type="pres">
      <dgm:prSet presAssocID="{BB622DA3-176A-4351-B4B5-5DCAF6094DA4}" presName="LevelTwoTextNode" presStyleLbl="node3" presStyleIdx="4" presStyleCnt="5" custLinFactNeighborX="460" custLinFactNeighborY="-65527">
        <dgm:presLayoutVars>
          <dgm:chPref val="3"/>
        </dgm:presLayoutVars>
      </dgm:prSet>
      <dgm:spPr/>
    </dgm:pt>
    <dgm:pt modelId="{65D5C1CE-87EC-4A23-B411-83BC3C3FEF6D}" type="pres">
      <dgm:prSet presAssocID="{BB622DA3-176A-4351-B4B5-5DCAF6094DA4}" presName="level3hierChild" presStyleCnt="0"/>
      <dgm:spPr/>
    </dgm:pt>
    <dgm:pt modelId="{B34D3B2D-D7A7-4967-A5E0-E0FD61578676}" type="pres">
      <dgm:prSet presAssocID="{55BC14E1-49FB-42C9-BCF4-BEF1B418B4B2}" presName="conn2-1" presStyleLbl="parChTrans1D4" presStyleIdx="2" presStyleCnt="3"/>
      <dgm:spPr/>
    </dgm:pt>
    <dgm:pt modelId="{E27A0E50-3BD6-4626-9FD3-B7673FF20C3B}" type="pres">
      <dgm:prSet presAssocID="{55BC14E1-49FB-42C9-BCF4-BEF1B418B4B2}" presName="connTx" presStyleLbl="parChTrans1D4" presStyleIdx="2" presStyleCnt="3"/>
      <dgm:spPr/>
    </dgm:pt>
    <dgm:pt modelId="{AF4C054D-2337-4444-BAF9-7F7F1D5FAA4E}" type="pres">
      <dgm:prSet presAssocID="{8C1A412E-76FD-4134-9BEF-AF6C880BC281}" presName="root2" presStyleCnt="0"/>
      <dgm:spPr/>
    </dgm:pt>
    <dgm:pt modelId="{9EA403CC-9389-4B1A-9638-6556D21B35F9}" type="pres">
      <dgm:prSet presAssocID="{8C1A412E-76FD-4134-9BEF-AF6C880BC281}" presName="LevelTwoTextNode" presStyleLbl="node4" presStyleIdx="2" presStyleCnt="3" custLinFactY="-72854" custLinFactNeighborX="596" custLinFactNeighborY="-100000">
        <dgm:presLayoutVars>
          <dgm:chPref val="3"/>
        </dgm:presLayoutVars>
      </dgm:prSet>
      <dgm:spPr/>
    </dgm:pt>
    <dgm:pt modelId="{76E2A35B-66FA-423B-9282-ABF8AF0E8AE1}" type="pres">
      <dgm:prSet presAssocID="{8C1A412E-76FD-4134-9BEF-AF6C880BC281}" presName="level3hierChild" presStyleCnt="0"/>
      <dgm:spPr/>
    </dgm:pt>
  </dgm:ptLst>
  <dgm:cxnLst>
    <dgm:cxn modelId="{60EE3D02-27A8-4039-8398-59FDA53576A7}" type="presOf" srcId="{F5087661-83C6-4685-9603-495373BF8F9B}" destId="{38C22AC5-2ADA-4308-9D1B-0413301EF378}" srcOrd="0" destOrd="0" presId="urn:microsoft.com/office/officeart/2005/8/layout/hierarchy2"/>
    <dgm:cxn modelId="{DAA22A0B-D35B-4F7C-AFAD-8F947546F614}" type="presOf" srcId="{F5087661-83C6-4685-9603-495373BF8F9B}" destId="{E6BF29C2-6973-44B9-A5E0-8D1AD5AC1FE3}" srcOrd="1" destOrd="0" presId="urn:microsoft.com/office/officeart/2005/8/layout/hierarchy2"/>
    <dgm:cxn modelId="{7EB2B013-8E2B-4AF6-8E62-C9F0D81F3720}" type="presOf" srcId="{82AAA209-E685-4B40-8AFE-14452E294775}" destId="{F0A8230E-A0C9-4751-AE3F-AB776D1F84FF}" srcOrd="0" destOrd="0" presId="urn:microsoft.com/office/officeart/2005/8/layout/hierarchy2"/>
    <dgm:cxn modelId="{3F4E1818-CB84-43BC-825F-70A5C6B86AA6}" type="presOf" srcId="{562B55FF-5181-454D-BF8F-F5E3DE556774}" destId="{368E093C-6559-47DF-BCFA-C306681F88FC}" srcOrd="1" destOrd="0" presId="urn:microsoft.com/office/officeart/2005/8/layout/hierarchy2"/>
    <dgm:cxn modelId="{A6382F21-AB21-4BBB-870C-8937267798D8}" srcId="{8E998D56-BB4A-4EDF-8C55-00FB34669D42}" destId="{9F533300-501E-4C04-9B8D-18BE9981FB97}" srcOrd="0" destOrd="0" parTransId="{5761BD83-C217-41A7-A511-A7EA3AA1F0DC}" sibTransId="{1585F712-CEC7-4F48-B69D-32BD158CB550}"/>
    <dgm:cxn modelId="{A6D60023-331F-4F36-ABAA-2E16B0307E24}" type="presOf" srcId="{0592964F-3663-4614-80C7-D3CFF72E1738}" destId="{93E10E03-8CDA-4DE1-8A41-583F66FCC1FA}" srcOrd="0" destOrd="0" presId="urn:microsoft.com/office/officeart/2005/8/layout/hierarchy2"/>
    <dgm:cxn modelId="{393D7223-EE5A-4121-BD51-3CB844E1498C}" type="presOf" srcId="{5361F940-B33E-4AA0-B014-AAE7297BBF1D}" destId="{77C96C14-E710-470D-A8CD-051F414368D1}" srcOrd="0" destOrd="0" presId="urn:microsoft.com/office/officeart/2005/8/layout/hierarchy2"/>
    <dgm:cxn modelId="{DF129226-E606-4255-BA8F-0B2E79DFB57F}" type="presOf" srcId="{FF43B44F-6770-4237-B18B-F35CF5608381}" destId="{E97B3512-3686-44E5-BBA4-D3E3EC615A38}" srcOrd="0" destOrd="0" presId="urn:microsoft.com/office/officeart/2005/8/layout/hierarchy2"/>
    <dgm:cxn modelId="{99819A2C-5562-40CE-9BCA-8DD3866A7231}" srcId="{0592964F-3663-4614-80C7-D3CFF72E1738}" destId="{5D23B4EF-8126-40B1-865D-63FBAE546CB4}" srcOrd="0" destOrd="0" parTransId="{562B55FF-5181-454D-BF8F-F5E3DE556774}" sibTransId="{02B91525-EE08-4175-97EC-6D52239932AE}"/>
    <dgm:cxn modelId="{54BFE432-A00A-48A4-9052-65402029F4A6}" type="presOf" srcId="{55BC14E1-49FB-42C9-BCF4-BEF1B418B4B2}" destId="{B34D3B2D-D7A7-4967-A5E0-E0FD61578676}" srcOrd="0" destOrd="0" presId="urn:microsoft.com/office/officeart/2005/8/layout/hierarchy2"/>
    <dgm:cxn modelId="{D6607B3C-D794-49D1-AD21-941E616D8A09}" type="presOf" srcId="{8C1A412E-76FD-4134-9BEF-AF6C880BC281}" destId="{9EA403CC-9389-4B1A-9638-6556D21B35F9}" srcOrd="0" destOrd="0" presId="urn:microsoft.com/office/officeart/2005/8/layout/hierarchy2"/>
    <dgm:cxn modelId="{5F86BB40-EB9D-40DE-A564-BA99ECA943BC}" type="presOf" srcId="{9381C876-4C00-4CD0-A2CD-D5B440B7D507}" destId="{C58E3F67-76AD-4753-970D-2D0270B64F72}" srcOrd="0" destOrd="0" presId="urn:microsoft.com/office/officeart/2005/8/layout/hierarchy2"/>
    <dgm:cxn modelId="{F7FAFE42-5FE1-4DE5-BB85-12D5382F82F9}" type="presOf" srcId="{44F85DF4-879A-4974-8461-18596FE51FF5}" destId="{4B32A50A-9535-408F-BCA5-CC76C888610C}" srcOrd="0" destOrd="0" presId="urn:microsoft.com/office/officeart/2005/8/layout/hierarchy2"/>
    <dgm:cxn modelId="{CDE5E069-2F49-455E-8DA1-AEA5F0D845FC}" type="presOf" srcId="{64AB0059-1962-4D3F-AD82-066F68514B11}" destId="{92EF8F35-C03E-45DC-B998-4EE12517B359}" srcOrd="0" destOrd="0" presId="urn:microsoft.com/office/officeart/2005/8/layout/hierarchy2"/>
    <dgm:cxn modelId="{D3A6EB6B-644D-4D6A-91A3-EF3C0F3E09CD}" type="presOf" srcId="{7C15B63F-D11E-4214-8549-2F869795BF06}" destId="{95C7F836-9C11-4FAB-AFAF-812427E2DA7E}" srcOrd="0" destOrd="0" presId="urn:microsoft.com/office/officeart/2005/8/layout/hierarchy2"/>
    <dgm:cxn modelId="{A975394E-1E3D-404B-9879-9335B81450D4}" type="presOf" srcId="{BBA9504F-2FB8-4300-AC45-67227B88F047}" destId="{2348A031-E4CC-4DE1-A061-A00FE579C16E}" srcOrd="1" destOrd="0" presId="urn:microsoft.com/office/officeart/2005/8/layout/hierarchy2"/>
    <dgm:cxn modelId="{5E477F6F-F5A3-4E86-82B3-3118D19352AB}" type="presOf" srcId="{BB622DA3-176A-4351-B4B5-5DCAF6094DA4}" destId="{80992396-39B9-40A2-BA8E-FEB2DE4880D0}" srcOrd="0" destOrd="0" presId="urn:microsoft.com/office/officeart/2005/8/layout/hierarchy2"/>
    <dgm:cxn modelId="{006F6650-73DC-4F05-9BEA-E3DE6A355989}" type="presOf" srcId="{562B55FF-5181-454D-BF8F-F5E3DE556774}" destId="{1AB1594A-1D9A-49E5-81EA-7D9E0182F746}" srcOrd="0" destOrd="0" presId="urn:microsoft.com/office/officeart/2005/8/layout/hierarchy2"/>
    <dgm:cxn modelId="{4B62FD73-AEDB-4330-BB60-34A63A3B641C}" srcId="{82AAA209-E685-4B40-8AFE-14452E294775}" destId="{7B74EE85-3F73-46E5-ABB5-525985ADEA5C}" srcOrd="1" destOrd="0" parTransId="{64AB0059-1962-4D3F-AD82-066F68514B11}" sibTransId="{333A5746-0377-49B7-8AAC-CF825EA58A8B}"/>
    <dgm:cxn modelId="{629A9E7C-42C7-4E1F-A191-9F02E09DEC9B}" srcId="{7C15B63F-D11E-4214-8549-2F869795BF06}" destId="{9B11B2B8-57D9-44F9-A44D-3F71AC830469}" srcOrd="2" destOrd="0" parTransId="{5361F940-B33E-4AA0-B014-AAE7297BBF1D}" sibTransId="{FB939E3D-2966-4E33-9989-6ED2FE8F6D00}"/>
    <dgm:cxn modelId="{53A3ED89-C51E-4176-BB60-97ED4B7E4D70}" type="presOf" srcId="{1F267199-5C2B-410C-97B5-37574436271F}" destId="{4CB2B552-9511-419E-80D2-4AFA5AD94F4D}" srcOrd="0" destOrd="0" presId="urn:microsoft.com/office/officeart/2005/8/layout/hierarchy2"/>
    <dgm:cxn modelId="{5CB27B8A-B6E3-44FF-8266-899178D00BAF}" type="presOf" srcId="{5D23B4EF-8126-40B1-865D-63FBAE546CB4}" destId="{2F514ACF-6150-41AA-A11A-053E925C5ADD}" srcOrd="0" destOrd="0" presId="urn:microsoft.com/office/officeart/2005/8/layout/hierarchy2"/>
    <dgm:cxn modelId="{A17B258D-3EE1-4DF3-909D-B2FF7CBA3418}" srcId="{9B11B2B8-57D9-44F9-A44D-3F71AC830469}" destId="{BB622DA3-176A-4351-B4B5-5DCAF6094DA4}" srcOrd="0" destOrd="0" parTransId="{FF43B44F-6770-4237-B18B-F35CF5608381}" sibTransId="{D49BA7B3-4D26-4C8C-BB24-F1D3D87E4A37}"/>
    <dgm:cxn modelId="{5165E990-D1B0-4DD0-8D5A-C1A19376A935}" type="presOf" srcId="{8E998D56-BB4A-4EDF-8C55-00FB34669D42}" destId="{7A0F3201-BD82-4550-8757-70FD3E158A10}" srcOrd="0" destOrd="0" presId="urn:microsoft.com/office/officeart/2005/8/layout/hierarchy2"/>
    <dgm:cxn modelId="{C23A6395-DF42-423F-8AA3-DACB18601DEE}" srcId="{82AAA209-E685-4B40-8AFE-14452E294775}" destId="{8E998D56-BB4A-4EDF-8C55-00FB34669D42}" srcOrd="0" destOrd="0" parTransId="{67A85F5C-E264-4C55-BB88-1A0C0B11366E}" sibTransId="{160E7AFD-336F-4CD7-BF21-D53BF0A1505C}"/>
    <dgm:cxn modelId="{BFBC929E-B719-4A60-9974-DFE3CD723FB0}" srcId="{7C15B63F-D11E-4214-8549-2F869795BF06}" destId="{0592964F-3663-4614-80C7-D3CFF72E1738}" srcOrd="0" destOrd="0" parTransId="{1F267199-5C2B-410C-97B5-37574436271F}" sibTransId="{A196EC72-9B43-451B-852E-BB54513ED06D}"/>
    <dgm:cxn modelId="{842224AA-C7CA-4816-A275-3FCB65CFDB9E}" type="presOf" srcId="{4CDD5680-098F-4E8E-AE75-FFE52011E6C9}" destId="{2CAC735E-32C4-4FB4-8027-7BF405CE1BB7}" srcOrd="0" destOrd="0" presId="urn:microsoft.com/office/officeart/2005/8/layout/hierarchy2"/>
    <dgm:cxn modelId="{C27233B6-6A3F-4F2A-9E6D-A5642EE5E375}" type="presOf" srcId="{C4CE7238-F0AE-451D-8CDE-399236F9A144}" destId="{1D8D208D-DF09-422E-8A05-8237776F4689}" srcOrd="0" destOrd="0" presId="urn:microsoft.com/office/officeart/2005/8/layout/hierarchy2"/>
    <dgm:cxn modelId="{27694CB9-B6A2-4135-AA13-3B1877F04FD4}" srcId="{8E998D56-BB4A-4EDF-8C55-00FB34669D42}" destId="{44F85DF4-879A-4974-8461-18596FE51FF5}" srcOrd="1" destOrd="0" parTransId="{C4CE7238-F0AE-451D-8CDE-399236F9A144}" sibTransId="{550C7C42-EA69-4AAE-B930-6AC3111672C8}"/>
    <dgm:cxn modelId="{35FB38BC-C2A0-4B4E-A70A-726057BD2FA3}" type="presOf" srcId="{67A85F5C-E264-4C55-BB88-1A0C0B11366E}" destId="{0045A35B-30E0-43F2-8696-17243B323C46}" srcOrd="1" destOrd="0" presId="urn:microsoft.com/office/officeart/2005/8/layout/hierarchy2"/>
    <dgm:cxn modelId="{419B08C5-FC4E-42FD-AAD1-69F89F892462}" type="presOf" srcId="{64AB0059-1962-4D3F-AD82-066F68514B11}" destId="{D641BDEF-C1B7-440B-A76B-12508F326F68}" srcOrd="1" destOrd="0" presId="urn:microsoft.com/office/officeart/2005/8/layout/hierarchy2"/>
    <dgm:cxn modelId="{CA5BBECA-0E36-4C87-BC88-381053C90931}" type="presOf" srcId="{7B74EE85-3F73-46E5-ABB5-525985ADEA5C}" destId="{B6F2DD16-6909-4343-84C5-7D9DC0E56830}" srcOrd="0" destOrd="0" presId="urn:microsoft.com/office/officeart/2005/8/layout/hierarchy2"/>
    <dgm:cxn modelId="{98AC40CC-271E-447C-B594-11143D4C2E7B}" srcId="{0592964F-3663-4614-80C7-D3CFF72E1738}" destId="{9381C876-4C00-4CD0-A2CD-D5B440B7D507}" srcOrd="1" destOrd="0" parTransId="{F5087661-83C6-4685-9603-495373BF8F9B}" sibTransId="{EEC0C33D-4B77-46E5-BAA0-3F5F800AD94E}"/>
    <dgm:cxn modelId="{FF5885CC-219B-4476-8BB2-EC591DE81B08}" type="presOf" srcId="{9F533300-501E-4C04-9B8D-18BE9981FB97}" destId="{2C2084FE-799B-4DFB-BF39-1341CCA84ADE}" srcOrd="0" destOrd="0" presId="urn:microsoft.com/office/officeart/2005/8/layout/hierarchy2"/>
    <dgm:cxn modelId="{C263C7CC-566F-454B-B7D8-C336B70F6F1E}" srcId="{4CDD5680-098F-4E8E-AE75-FFE52011E6C9}" destId="{7C15B63F-D11E-4214-8549-2F869795BF06}" srcOrd="0" destOrd="0" parTransId="{77D9CCED-46B2-4AF4-9430-6D7DF6E3D453}" sibTransId="{C5E317EE-AC74-479E-B89B-4AAB07D3100A}"/>
    <dgm:cxn modelId="{C0C6B5CF-97F7-4C20-B2A3-81EA083E60A0}" type="presOf" srcId="{1F267199-5C2B-410C-97B5-37574436271F}" destId="{CED281D9-2B75-4CA9-834F-6B85AF17B7E8}" srcOrd="1" destOrd="0" presId="urn:microsoft.com/office/officeart/2005/8/layout/hierarchy2"/>
    <dgm:cxn modelId="{5558B0D6-C6F7-4CF7-8DC7-37F1D8BCD6B4}" type="presOf" srcId="{9B11B2B8-57D9-44F9-A44D-3F71AC830469}" destId="{5D04B3F1-A216-46AA-A762-59FEE45DE597}" srcOrd="0" destOrd="0" presId="urn:microsoft.com/office/officeart/2005/8/layout/hierarchy2"/>
    <dgm:cxn modelId="{BCF944D7-EC39-41DB-824B-A55D4CCDDD32}" type="presOf" srcId="{5361F940-B33E-4AA0-B014-AAE7297BBF1D}" destId="{39DA82CF-2A5B-467D-B842-39E0075DEF52}" srcOrd="1" destOrd="0" presId="urn:microsoft.com/office/officeart/2005/8/layout/hierarchy2"/>
    <dgm:cxn modelId="{A1985BD8-E66A-4133-9AC1-97F190804DC4}" srcId="{7C15B63F-D11E-4214-8549-2F869795BF06}" destId="{82AAA209-E685-4B40-8AFE-14452E294775}" srcOrd="1" destOrd="0" parTransId="{BBA9504F-2FB8-4300-AC45-67227B88F047}" sibTransId="{037CB5CE-B3EF-47B8-9532-29A86EAF6C24}"/>
    <dgm:cxn modelId="{D03B3FDA-139A-4B2D-91F0-2C3AEA1543DF}" type="presOf" srcId="{55BC14E1-49FB-42C9-BCF4-BEF1B418B4B2}" destId="{E27A0E50-3BD6-4626-9FD3-B7673FF20C3B}" srcOrd="1" destOrd="0" presId="urn:microsoft.com/office/officeart/2005/8/layout/hierarchy2"/>
    <dgm:cxn modelId="{12A306ED-CFA0-4471-BE72-4ACFDC793CBE}" type="presOf" srcId="{BBA9504F-2FB8-4300-AC45-67227B88F047}" destId="{C4F35804-AFC6-4D0F-8F67-F7C057FBAF81}" srcOrd="0" destOrd="0" presId="urn:microsoft.com/office/officeart/2005/8/layout/hierarchy2"/>
    <dgm:cxn modelId="{885328ED-6215-44D5-B224-BC3352A710A7}" type="presOf" srcId="{C4CE7238-F0AE-451D-8CDE-399236F9A144}" destId="{DF309019-FD01-424A-B0D0-24AB830728DA}" srcOrd="1" destOrd="0" presId="urn:microsoft.com/office/officeart/2005/8/layout/hierarchy2"/>
    <dgm:cxn modelId="{025F63F1-D620-44EE-9EB2-79117B72481C}" srcId="{BB622DA3-176A-4351-B4B5-5DCAF6094DA4}" destId="{8C1A412E-76FD-4134-9BEF-AF6C880BC281}" srcOrd="0" destOrd="0" parTransId="{55BC14E1-49FB-42C9-BCF4-BEF1B418B4B2}" sibTransId="{424319DF-72C7-4389-99BE-C99A70C15ABF}"/>
    <dgm:cxn modelId="{15F969F2-728C-4D04-8AD8-77421F4D0809}" type="presOf" srcId="{5761BD83-C217-41A7-A511-A7EA3AA1F0DC}" destId="{87882B10-1279-4E09-AC7C-9C8440B49B3D}" srcOrd="0" destOrd="0" presId="urn:microsoft.com/office/officeart/2005/8/layout/hierarchy2"/>
    <dgm:cxn modelId="{B57DC2F7-E57E-42C2-B765-3133C900BE91}" type="presOf" srcId="{5761BD83-C217-41A7-A511-A7EA3AA1F0DC}" destId="{8B7C4ADF-941B-43B2-B629-80AAD0E7EC0A}" srcOrd="1" destOrd="0" presId="urn:microsoft.com/office/officeart/2005/8/layout/hierarchy2"/>
    <dgm:cxn modelId="{2D3F95FB-0F78-4A3F-82DE-CF83B37F4A82}" type="presOf" srcId="{67A85F5C-E264-4C55-BB88-1A0C0B11366E}" destId="{18B78A29-5B5F-47F9-9525-58002F50C7F8}" srcOrd="0" destOrd="0" presId="urn:microsoft.com/office/officeart/2005/8/layout/hierarchy2"/>
    <dgm:cxn modelId="{EA69DDFC-2C59-40B5-9479-7B1685D8F4BA}" type="presOf" srcId="{FF43B44F-6770-4237-B18B-F35CF5608381}" destId="{2554957D-E1DE-4F39-BCBF-642A2161278C}" srcOrd="1" destOrd="0" presId="urn:microsoft.com/office/officeart/2005/8/layout/hierarchy2"/>
    <dgm:cxn modelId="{B1B51277-32CC-4239-8D7D-DCE4B4827DE5}" type="presParOf" srcId="{2CAC735E-32C4-4FB4-8027-7BF405CE1BB7}" destId="{E3FE731F-E98A-4846-943C-32D5FEB9CF3A}" srcOrd="0" destOrd="0" presId="urn:microsoft.com/office/officeart/2005/8/layout/hierarchy2"/>
    <dgm:cxn modelId="{CC7B750F-E80D-4874-98B4-278960F778ED}" type="presParOf" srcId="{E3FE731F-E98A-4846-943C-32D5FEB9CF3A}" destId="{95C7F836-9C11-4FAB-AFAF-812427E2DA7E}" srcOrd="0" destOrd="0" presId="urn:microsoft.com/office/officeart/2005/8/layout/hierarchy2"/>
    <dgm:cxn modelId="{4502A012-01C8-4FCE-A9CE-61C4C7308986}" type="presParOf" srcId="{E3FE731F-E98A-4846-943C-32D5FEB9CF3A}" destId="{BD97BBA3-86D3-4F72-BEA7-9B981144DD5B}" srcOrd="1" destOrd="0" presId="urn:microsoft.com/office/officeart/2005/8/layout/hierarchy2"/>
    <dgm:cxn modelId="{C4E79053-5B2B-4DF0-A9EB-0395F883A2D7}" type="presParOf" srcId="{BD97BBA3-86D3-4F72-BEA7-9B981144DD5B}" destId="{4CB2B552-9511-419E-80D2-4AFA5AD94F4D}" srcOrd="0" destOrd="0" presId="urn:microsoft.com/office/officeart/2005/8/layout/hierarchy2"/>
    <dgm:cxn modelId="{86B1FACD-71FD-40DC-B6A6-8F53F789372F}" type="presParOf" srcId="{4CB2B552-9511-419E-80D2-4AFA5AD94F4D}" destId="{CED281D9-2B75-4CA9-834F-6B85AF17B7E8}" srcOrd="0" destOrd="0" presId="urn:microsoft.com/office/officeart/2005/8/layout/hierarchy2"/>
    <dgm:cxn modelId="{3C9299DA-A17C-4AE4-87D4-0302BD846E80}" type="presParOf" srcId="{BD97BBA3-86D3-4F72-BEA7-9B981144DD5B}" destId="{DE4C123F-102E-4CB7-B6AA-EB34BF1D39B0}" srcOrd="1" destOrd="0" presId="urn:microsoft.com/office/officeart/2005/8/layout/hierarchy2"/>
    <dgm:cxn modelId="{69189F2F-F402-46DE-BB26-2FD4FCFC501C}" type="presParOf" srcId="{DE4C123F-102E-4CB7-B6AA-EB34BF1D39B0}" destId="{93E10E03-8CDA-4DE1-8A41-583F66FCC1FA}" srcOrd="0" destOrd="0" presId="urn:microsoft.com/office/officeart/2005/8/layout/hierarchy2"/>
    <dgm:cxn modelId="{E03E756E-1C56-4877-8EE1-24F4CC9DC5F3}" type="presParOf" srcId="{DE4C123F-102E-4CB7-B6AA-EB34BF1D39B0}" destId="{7CC06AAE-DFF0-4380-B65E-DF6002AC070F}" srcOrd="1" destOrd="0" presId="urn:microsoft.com/office/officeart/2005/8/layout/hierarchy2"/>
    <dgm:cxn modelId="{B3DB2D07-53B7-4D78-84D7-F979DFFC4F79}" type="presParOf" srcId="{7CC06AAE-DFF0-4380-B65E-DF6002AC070F}" destId="{1AB1594A-1D9A-49E5-81EA-7D9E0182F746}" srcOrd="0" destOrd="0" presId="urn:microsoft.com/office/officeart/2005/8/layout/hierarchy2"/>
    <dgm:cxn modelId="{7DBAA8AD-CE7D-4058-88C4-61DA4D672C3E}" type="presParOf" srcId="{1AB1594A-1D9A-49E5-81EA-7D9E0182F746}" destId="{368E093C-6559-47DF-BCFA-C306681F88FC}" srcOrd="0" destOrd="0" presId="urn:microsoft.com/office/officeart/2005/8/layout/hierarchy2"/>
    <dgm:cxn modelId="{2FE12FED-4D70-4255-BCB3-5537FC177D9E}" type="presParOf" srcId="{7CC06AAE-DFF0-4380-B65E-DF6002AC070F}" destId="{F6EE1F39-266F-433D-82A1-432FAF9F2FD0}" srcOrd="1" destOrd="0" presId="urn:microsoft.com/office/officeart/2005/8/layout/hierarchy2"/>
    <dgm:cxn modelId="{C8AD9DAE-236F-4276-94BB-CAB640223A0B}" type="presParOf" srcId="{F6EE1F39-266F-433D-82A1-432FAF9F2FD0}" destId="{2F514ACF-6150-41AA-A11A-053E925C5ADD}" srcOrd="0" destOrd="0" presId="urn:microsoft.com/office/officeart/2005/8/layout/hierarchy2"/>
    <dgm:cxn modelId="{626F20AC-783D-4634-88A0-2C9A36646613}" type="presParOf" srcId="{F6EE1F39-266F-433D-82A1-432FAF9F2FD0}" destId="{292DE672-BDEB-427D-9B43-AACB002A4279}" srcOrd="1" destOrd="0" presId="urn:microsoft.com/office/officeart/2005/8/layout/hierarchy2"/>
    <dgm:cxn modelId="{C68C1B17-A353-47A0-BC92-604780A1B2AA}" type="presParOf" srcId="{7CC06AAE-DFF0-4380-B65E-DF6002AC070F}" destId="{38C22AC5-2ADA-4308-9D1B-0413301EF378}" srcOrd="2" destOrd="0" presId="urn:microsoft.com/office/officeart/2005/8/layout/hierarchy2"/>
    <dgm:cxn modelId="{16CCFC19-E94C-4379-99F9-C24AFC9D0EAD}" type="presParOf" srcId="{38C22AC5-2ADA-4308-9D1B-0413301EF378}" destId="{E6BF29C2-6973-44B9-A5E0-8D1AD5AC1FE3}" srcOrd="0" destOrd="0" presId="urn:microsoft.com/office/officeart/2005/8/layout/hierarchy2"/>
    <dgm:cxn modelId="{954D547B-8AB4-4D75-A289-F5751182D56F}" type="presParOf" srcId="{7CC06AAE-DFF0-4380-B65E-DF6002AC070F}" destId="{DFDE84C9-DD32-4090-981C-3143DF924447}" srcOrd="3" destOrd="0" presId="urn:microsoft.com/office/officeart/2005/8/layout/hierarchy2"/>
    <dgm:cxn modelId="{E6912798-F706-4F0A-9C5D-0C50BF75D9CA}" type="presParOf" srcId="{DFDE84C9-DD32-4090-981C-3143DF924447}" destId="{C58E3F67-76AD-4753-970D-2D0270B64F72}" srcOrd="0" destOrd="0" presId="urn:microsoft.com/office/officeart/2005/8/layout/hierarchy2"/>
    <dgm:cxn modelId="{F18AB051-F3E3-4729-A332-BB63504BD58E}" type="presParOf" srcId="{DFDE84C9-DD32-4090-981C-3143DF924447}" destId="{7038C293-5045-4C69-9C45-96C8CD5FA894}" srcOrd="1" destOrd="0" presId="urn:microsoft.com/office/officeart/2005/8/layout/hierarchy2"/>
    <dgm:cxn modelId="{4474CAAD-FD5F-46DC-B0A0-D3B97B2EABDF}" type="presParOf" srcId="{BD97BBA3-86D3-4F72-BEA7-9B981144DD5B}" destId="{C4F35804-AFC6-4D0F-8F67-F7C057FBAF81}" srcOrd="2" destOrd="0" presId="urn:microsoft.com/office/officeart/2005/8/layout/hierarchy2"/>
    <dgm:cxn modelId="{88DC3FC8-651D-4746-93AD-7F4EC399CAD5}" type="presParOf" srcId="{C4F35804-AFC6-4D0F-8F67-F7C057FBAF81}" destId="{2348A031-E4CC-4DE1-A061-A00FE579C16E}" srcOrd="0" destOrd="0" presId="urn:microsoft.com/office/officeart/2005/8/layout/hierarchy2"/>
    <dgm:cxn modelId="{9DAD9C36-CAB9-47B7-9712-C59A41FC69E5}" type="presParOf" srcId="{BD97BBA3-86D3-4F72-BEA7-9B981144DD5B}" destId="{686E8380-598A-4DEA-AEBB-55E530A68C87}" srcOrd="3" destOrd="0" presId="urn:microsoft.com/office/officeart/2005/8/layout/hierarchy2"/>
    <dgm:cxn modelId="{AA458C97-43BA-492E-A6B4-0F0B38799E3E}" type="presParOf" srcId="{686E8380-598A-4DEA-AEBB-55E530A68C87}" destId="{F0A8230E-A0C9-4751-AE3F-AB776D1F84FF}" srcOrd="0" destOrd="0" presId="urn:microsoft.com/office/officeart/2005/8/layout/hierarchy2"/>
    <dgm:cxn modelId="{24AB1B1F-D198-460B-9967-4B963BDABE00}" type="presParOf" srcId="{686E8380-598A-4DEA-AEBB-55E530A68C87}" destId="{F85475C5-1196-43A0-8527-56D64FB71081}" srcOrd="1" destOrd="0" presId="urn:microsoft.com/office/officeart/2005/8/layout/hierarchy2"/>
    <dgm:cxn modelId="{3D244EF7-EC9B-4C26-A27F-0FE8D277C6C2}" type="presParOf" srcId="{F85475C5-1196-43A0-8527-56D64FB71081}" destId="{18B78A29-5B5F-47F9-9525-58002F50C7F8}" srcOrd="0" destOrd="0" presId="urn:microsoft.com/office/officeart/2005/8/layout/hierarchy2"/>
    <dgm:cxn modelId="{9E0C7C27-BB9D-4235-A36C-C5DC33A5792F}" type="presParOf" srcId="{18B78A29-5B5F-47F9-9525-58002F50C7F8}" destId="{0045A35B-30E0-43F2-8696-17243B323C46}" srcOrd="0" destOrd="0" presId="urn:microsoft.com/office/officeart/2005/8/layout/hierarchy2"/>
    <dgm:cxn modelId="{53ACF6CA-8CCF-4EDF-A607-8DD7A028D3F7}" type="presParOf" srcId="{F85475C5-1196-43A0-8527-56D64FB71081}" destId="{92B2F0C5-AA87-4EFE-9D16-DFBFC40B0566}" srcOrd="1" destOrd="0" presId="urn:microsoft.com/office/officeart/2005/8/layout/hierarchy2"/>
    <dgm:cxn modelId="{B0DE259A-9411-4F0E-982E-31DD670FCDF4}" type="presParOf" srcId="{92B2F0C5-AA87-4EFE-9D16-DFBFC40B0566}" destId="{7A0F3201-BD82-4550-8757-70FD3E158A10}" srcOrd="0" destOrd="0" presId="urn:microsoft.com/office/officeart/2005/8/layout/hierarchy2"/>
    <dgm:cxn modelId="{D5E1FE96-AE68-4DCD-96B5-39835B8EB4B5}" type="presParOf" srcId="{92B2F0C5-AA87-4EFE-9D16-DFBFC40B0566}" destId="{A3B10138-1BFC-4B3C-A7BA-91DB51763B7A}" srcOrd="1" destOrd="0" presId="urn:microsoft.com/office/officeart/2005/8/layout/hierarchy2"/>
    <dgm:cxn modelId="{049E5345-8D09-4188-AE72-37868357E1A7}" type="presParOf" srcId="{A3B10138-1BFC-4B3C-A7BA-91DB51763B7A}" destId="{87882B10-1279-4E09-AC7C-9C8440B49B3D}" srcOrd="0" destOrd="0" presId="urn:microsoft.com/office/officeart/2005/8/layout/hierarchy2"/>
    <dgm:cxn modelId="{BD553098-4E13-466F-A2A1-C28BB4F2800C}" type="presParOf" srcId="{87882B10-1279-4E09-AC7C-9C8440B49B3D}" destId="{8B7C4ADF-941B-43B2-B629-80AAD0E7EC0A}" srcOrd="0" destOrd="0" presId="urn:microsoft.com/office/officeart/2005/8/layout/hierarchy2"/>
    <dgm:cxn modelId="{5EBF2467-FDAF-4A38-B69F-16D8BF6F7C48}" type="presParOf" srcId="{A3B10138-1BFC-4B3C-A7BA-91DB51763B7A}" destId="{7D3EE01E-186B-43DC-BF3B-6CBBFCB682EB}" srcOrd="1" destOrd="0" presId="urn:microsoft.com/office/officeart/2005/8/layout/hierarchy2"/>
    <dgm:cxn modelId="{2A83CCFE-5716-4E10-824E-025BF6AEB01A}" type="presParOf" srcId="{7D3EE01E-186B-43DC-BF3B-6CBBFCB682EB}" destId="{2C2084FE-799B-4DFB-BF39-1341CCA84ADE}" srcOrd="0" destOrd="0" presId="urn:microsoft.com/office/officeart/2005/8/layout/hierarchy2"/>
    <dgm:cxn modelId="{4AE78DB6-F79F-42F8-BDEF-D6BCBB075EF4}" type="presParOf" srcId="{7D3EE01E-186B-43DC-BF3B-6CBBFCB682EB}" destId="{C9C25A91-D3D7-44D1-B41C-0C9C27730528}" srcOrd="1" destOrd="0" presId="urn:microsoft.com/office/officeart/2005/8/layout/hierarchy2"/>
    <dgm:cxn modelId="{A0EA5BCA-5AE3-4D1A-BD47-348C8B8FFDA2}" type="presParOf" srcId="{A3B10138-1BFC-4B3C-A7BA-91DB51763B7A}" destId="{1D8D208D-DF09-422E-8A05-8237776F4689}" srcOrd="2" destOrd="0" presId="urn:microsoft.com/office/officeart/2005/8/layout/hierarchy2"/>
    <dgm:cxn modelId="{D02B485C-155E-4F8E-A3C6-39AE94C60DE3}" type="presParOf" srcId="{1D8D208D-DF09-422E-8A05-8237776F4689}" destId="{DF309019-FD01-424A-B0D0-24AB830728DA}" srcOrd="0" destOrd="0" presId="urn:microsoft.com/office/officeart/2005/8/layout/hierarchy2"/>
    <dgm:cxn modelId="{E5DCB620-5F1B-41D3-9CB2-E6A32BDDB3BF}" type="presParOf" srcId="{A3B10138-1BFC-4B3C-A7BA-91DB51763B7A}" destId="{0831F5A5-5650-4ACF-A7D0-53C8EB44EE76}" srcOrd="3" destOrd="0" presId="urn:microsoft.com/office/officeart/2005/8/layout/hierarchy2"/>
    <dgm:cxn modelId="{1EEF355B-15CC-4507-917A-5BED422A9B68}" type="presParOf" srcId="{0831F5A5-5650-4ACF-A7D0-53C8EB44EE76}" destId="{4B32A50A-9535-408F-BCA5-CC76C888610C}" srcOrd="0" destOrd="0" presId="urn:microsoft.com/office/officeart/2005/8/layout/hierarchy2"/>
    <dgm:cxn modelId="{F10D3D11-96E5-4797-BF7A-D16B70485BA6}" type="presParOf" srcId="{0831F5A5-5650-4ACF-A7D0-53C8EB44EE76}" destId="{5DB55C2E-95FE-4DD0-A5FF-2AAF6EE33BCB}" srcOrd="1" destOrd="0" presId="urn:microsoft.com/office/officeart/2005/8/layout/hierarchy2"/>
    <dgm:cxn modelId="{E653831A-1FB9-4AF1-A57F-132DF3D60311}" type="presParOf" srcId="{F85475C5-1196-43A0-8527-56D64FB71081}" destId="{92EF8F35-C03E-45DC-B998-4EE12517B359}" srcOrd="2" destOrd="0" presId="urn:microsoft.com/office/officeart/2005/8/layout/hierarchy2"/>
    <dgm:cxn modelId="{F95A42FD-46FD-4F3A-AB19-8FD11EAFFB5D}" type="presParOf" srcId="{92EF8F35-C03E-45DC-B998-4EE12517B359}" destId="{D641BDEF-C1B7-440B-A76B-12508F326F68}" srcOrd="0" destOrd="0" presId="urn:microsoft.com/office/officeart/2005/8/layout/hierarchy2"/>
    <dgm:cxn modelId="{35A955E0-178B-41D3-B55F-5EA1D9CF60AB}" type="presParOf" srcId="{F85475C5-1196-43A0-8527-56D64FB71081}" destId="{D55B8CDC-223A-4123-950F-8506B2A9DC6C}" srcOrd="3" destOrd="0" presId="urn:microsoft.com/office/officeart/2005/8/layout/hierarchy2"/>
    <dgm:cxn modelId="{587C3D67-BA2C-4503-BDB2-75C185A49905}" type="presParOf" srcId="{D55B8CDC-223A-4123-950F-8506B2A9DC6C}" destId="{B6F2DD16-6909-4343-84C5-7D9DC0E56830}" srcOrd="0" destOrd="0" presId="urn:microsoft.com/office/officeart/2005/8/layout/hierarchy2"/>
    <dgm:cxn modelId="{45BB6E35-1CFD-45B5-A09F-782728999D8B}" type="presParOf" srcId="{D55B8CDC-223A-4123-950F-8506B2A9DC6C}" destId="{682B039A-25F5-433D-A4F3-124DA599C5E7}" srcOrd="1" destOrd="0" presId="urn:microsoft.com/office/officeart/2005/8/layout/hierarchy2"/>
    <dgm:cxn modelId="{E2171A9A-9CFD-4CEF-8CCC-DE7FDAA3E7BA}" type="presParOf" srcId="{BD97BBA3-86D3-4F72-BEA7-9B981144DD5B}" destId="{77C96C14-E710-470D-A8CD-051F414368D1}" srcOrd="4" destOrd="0" presId="urn:microsoft.com/office/officeart/2005/8/layout/hierarchy2"/>
    <dgm:cxn modelId="{6F05F57D-C829-48D2-958B-77E6BD8C3AB7}" type="presParOf" srcId="{77C96C14-E710-470D-A8CD-051F414368D1}" destId="{39DA82CF-2A5B-467D-B842-39E0075DEF52}" srcOrd="0" destOrd="0" presId="urn:microsoft.com/office/officeart/2005/8/layout/hierarchy2"/>
    <dgm:cxn modelId="{29F7989D-166A-496A-950A-900B80FCFCBD}" type="presParOf" srcId="{BD97BBA3-86D3-4F72-BEA7-9B981144DD5B}" destId="{212D5CD5-3D68-4084-9A88-0DACF2A572A3}" srcOrd="5" destOrd="0" presId="urn:microsoft.com/office/officeart/2005/8/layout/hierarchy2"/>
    <dgm:cxn modelId="{D8D9C26B-7673-452B-9ADE-71323D2F3139}" type="presParOf" srcId="{212D5CD5-3D68-4084-9A88-0DACF2A572A3}" destId="{5D04B3F1-A216-46AA-A762-59FEE45DE597}" srcOrd="0" destOrd="0" presId="urn:microsoft.com/office/officeart/2005/8/layout/hierarchy2"/>
    <dgm:cxn modelId="{9CEEA1C8-808D-4E8F-877A-86254016B503}" type="presParOf" srcId="{212D5CD5-3D68-4084-9A88-0DACF2A572A3}" destId="{1C4C207A-E27F-45FE-95EF-3E3948589FC6}" srcOrd="1" destOrd="0" presId="urn:microsoft.com/office/officeart/2005/8/layout/hierarchy2"/>
    <dgm:cxn modelId="{BA3EAE16-375E-4E76-A7D9-C2F8ACEF2CF4}" type="presParOf" srcId="{1C4C207A-E27F-45FE-95EF-3E3948589FC6}" destId="{E97B3512-3686-44E5-BBA4-D3E3EC615A38}" srcOrd="0" destOrd="0" presId="urn:microsoft.com/office/officeart/2005/8/layout/hierarchy2"/>
    <dgm:cxn modelId="{A8941F09-D59D-41D6-A132-C44FF55FBA38}" type="presParOf" srcId="{E97B3512-3686-44E5-BBA4-D3E3EC615A38}" destId="{2554957D-E1DE-4F39-BCBF-642A2161278C}" srcOrd="0" destOrd="0" presId="urn:microsoft.com/office/officeart/2005/8/layout/hierarchy2"/>
    <dgm:cxn modelId="{C1CD4677-BAFD-47DC-909F-77863F2E1748}" type="presParOf" srcId="{1C4C207A-E27F-45FE-95EF-3E3948589FC6}" destId="{4D44801B-5D87-405C-9D98-12D885A9700C}" srcOrd="1" destOrd="0" presId="urn:microsoft.com/office/officeart/2005/8/layout/hierarchy2"/>
    <dgm:cxn modelId="{3A7E0219-AE6D-4224-84CD-56DF577CB879}" type="presParOf" srcId="{4D44801B-5D87-405C-9D98-12D885A9700C}" destId="{80992396-39B9-40A2-BA8E-FEB2DE4880D0}" srcOrd="0" destOrd="0" presId="urn:microsoft.com/office/officeart/2005/8/layout/hierarchy2"/>
    <dgm:cxn modelId="{BD0A25A4-81FD-45E0-822E-1C0D2A2D00AB}" type="presParOf" srcId="{4D44801B-5D87-405C-9D98-12D885A9700C}" destId="{65D5C1CE-87EC-4A23-B411-83BC3C3FEF6D}" srcOrd="1" destOrd="0" presId="urn:microsoft.com/office/officeart/2005/8/layout/hierarchy2"/>
    <dgm:cxn modelId="{4EB59A48-6492-4E74-8476-79EB6E718AA5}" type="presParOf" srcId="{65D5C1CE-87EC-4A23-B411-83BC3C3FEF6D}" destId="{B34D3B2D-D7A7-4967-A5E0-E0FD61578676}" srcOrd="0" destOrd="0" presId="urn:microsoft.com/office/officeart/2005/8/layout/hierarchy2"/>
    <dgm:cxn modelId="{38E38168-833C-4E65-850D-ACBC0CF94D7A}" type="presParOf" srcId="{B34D3B2D-D7A7-4967-A5E0-E0FD61578676}" destId="{E27A0E50-3BD6-4626-9FD3-B7673FF20C3B}" srcOrd="0" destOrd="0" presId="urn:microsoft.com/office/officeart/2005/8/layout/hierarchy2"/>
    <dgm:cxn modelId="{4D080E28-0EF9-46A0-9FBB-28C3203C1B21}" type="presParOf" srcId="{65D5C1CE-87EC-4A23-B411-83BC3C3FEF6D}" destId="{AF4C054D-2337-4444-BAF9-7F7F1D5FAA4E}" srcOrd="1" destOrd="0" presId="urn:microsoft.com/office/officeart/2005/8/layout/hierarchy2"/>
    <dgm:cxn modelId="{7777C4E2-E49A-421B-A5F3-F3268CE37BCD}" type="presParOf" srcId="{AF4C054D-2337-4444-BAF9-7F7F1D5FAA4E}" destId="{9EA403CC-9389-4B1A-9638-6556D21B35F9}" srcOrd="0" destOrd="0" presId="urn:microsoft.com/office/officeart/2005/8/layout/hierarchy2"/>
    <dgm:cxn modelId="{820FB823-081A-41E5-822B-7237A1B3D1A2}" type="presParOf" srcId="{AF4C054D-2337-4444-BAF9-7F7F1D5FAA4E}" destId="{76E2A35B-66FA-423B-9282-ABF8AF0E8AE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DD5680-098F-4E8E-AE75-FFE52011E6C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5B63F-D11E-4214-8549-2F869795BF0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Office of the Ombud</a:t>
          </a:r>
        </a:p>
      </dgm:t>
    </dgm:pt>
    <dgm:pt modelId="{77D9CCED-46B2-4AF4-9430-6D7DF6E3D453}" type="parTrans" cxnId="{C263C7CC-566F-454B-B7D8-C336B70F6F1E}">
      <dgm:prSet/>
      <dgm:spPr/>
      <dgm:t>
        <a:bodyPr/>
        <a:lstStyle/>
        <a:p>
          <a:endParaRPr lang="en-US"/>
        </a:p>
      </dgm:t>
    </dgm:pt>
    <dgm:pt modelId="{C5E317EE-AC74-479E-B89B-4AAB07D3100A}" type="sibTrans" cxnId="{C263C7CC-566F-454B-B7D8-C336B70F6F1E}">
      <dgm:prSet/>
      <dgm:spPr/>
      <dgm:t>
        <a:bodyPr/>
        <a:lstStyle/>
        <a:p>
          <a:endParaRPr lang="en-US"/>
        </a:p>
      </dgm:t>
    </dgm:pt>
    <dgm:pt modelId="{0592964F-3663-4614-80C7-D3CFF72E1738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Office of Equity</a:t>
          </a:r>
        </a:p>
      </dgm:t>
    </dgm:pt>
    <dgm:pt modelId="{1F267199-5C2B-410C-97B5-37574436271F}" type="parTrans" cxnId="{BFBC929E-B719-4A60-9974-DFE3CD723FB0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A196EC72-9B43-451B-852E-BB54513ED06D}" type="sibTrans" cxnId="{BFBC929E-B719-4A60-9974-DFE3CD723FB0}">
      <dgm:prSet/>
      <dgm:spPr/>
      <dgm:t>
        <a:bodyPr/>
        <a:lstStyle/>
        <a:p>
          <a:endParaRPr lang="en-US"/>
        </a:p>
      </dgm:t>
    </dgm:pt>
    <dgm:pt modelId="{5D23B4EF-8126-40B1-865D-63FBAE546CB4}">
      <dgm:prSet phldrT="[Text]"/>
      <dgm:spPr/>
      <dgm:t>
        <a:bodyPr/>
        <a:lstStyle/>
        <a:p>
          <a:r>
            <a:rPr lang="en-US" dirty="0"/>
            <a:t>Formal Investigation</a:t>
          </a:r>
        </a:p>
      </dgm:t>
    </dgm:pt>
    <dgm:pt modelId="{562B55FF-5181-454D-BF8F-F5E3DE556774}" type="parTrans" cxnId="{99819A2C-5562-40CE-9BCA-8DD3866A7231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02B91525-EE08-4175-97EC-6D52239932AE}" type="sibTrans" cxnId="{99819A2C-5562-40CE-9BCA-8DD3866A7231}">
      <dgm:prSet/>
      <dgm:spPr/>
      <dgm:t>
        <a:bodyPr/>
        <a:lstStyle/>
        <a:p>
          <a:endParaRPr lang="en-US"/>
        </a:p>
      </dgm:t>
    </dgm:pt>
    <dgm:pt modelId="{9381C876-4C00-4CD0-A2CD-D5B440B7D507}">
      <dgm:prSet phldrT="[Text]"/>
      <dgm:spPr/>
      <dgm:t>
        <a:bodyPr/>
        <a:lstStyle/>
        <a:p>
          <a:r>
            <a:rPr lang="en-US" dirty="0"/>
            <a:t>Mediation</a:t>
          </a:r>
        </a:p>
      </dgm:t>
    </dgm:pt>
    <dgm:pt modelId="{F5087661-83C6-4685-9603-495373BF8F9B}" type="parTrans" cxnId="{98AC40CC-271E-447C-B594-11143D4C2E7B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EEC0C33D-4B77-46E5-BAA0-3F5F800AD94E}" type="sibTrans" cxnId="{98AC40CC-271E-447C-B594-11143D4C2E7B}">
      <dgm:prSet/>
      <dgm:spPr/>
      <dgm:t>
        <a:bodyPr/>
        <a:lstStyle/>
        <a:p>
          <a:endParaRPr lang="en-US"/>
        </a:p>
      </dgm:t>
    </dgm:pt>
    <dgm:pt modelId="{9B11B2B8-57D9-44F9-A44D-3F71AC830469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Department Chair</a:t>
          </a:r>
        </a:p>
      </dgm:t>
    </dgm:pt>
    <dgm:pt modelId="{5361F940-B33E-4AA0-B014-AAE7297BBF1D}" type="parTrans" cxnId="{629A9E7C-42C7-4E1F-A191-9F02E09DEC9B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FB939E3D-2966-4E33-9989-6ED2FE8F6D00}" type="sibTrans" cxnId="{629A9E7C-42C7-4E1F-A191-9F02E09DEC9B}">
      <dgm:prSet/>
      <dgm:spPr/>
      <dgm:t>
        <a:bodyPr/>
        <a:lstStyle/>
        <a:p>
          <a:endParaRPr lang="en-US"/>
        </a:p>
      </dgm:t>
    </dgm:pt>
    <dgm:pt modelId="{60FADA07-34ED-484F-A56B-A80D69CE608A}">
      <dgm:prSet phldrT="[Text]"/>
      <dgm:spPr/>
      <dgm:t>
        <a:bodyPr/>
        <a:lstStyle/>
        <a:p>
          <a:r>
            <a:rPr lang="en-US" dirty="0"/>
            <a:t>Lab / Advisor Change</a:t>
          </a:r>
        </a:p>
      </dgm:t>
    </dgm:pt>
    <dgm:pt modelId="{E141EFD0-5AB8-4458-AA19-3FE4F6D109C3}" type="parTrans" cxnId="{6A877912-5A05-46A0-A726-5CA0A7269B1D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21B7F3FC-1FAE-4385-9759-19D73A72C637}" type="sibTrans" cxnId="{6A877912-5A05-46A0-A726-5CA0A7269B1D}">
      <dgm:prSet/>
      <dgm:spPr/>
      <dgm:t>
        <a:bodyPr/>
        <a:lstStyle/>
        <a:p>
          <a:endParaRPr lang="en-US"/>
        </a:p>
      </dgm:t>
    </dgm:pt>
    <dgm:pt modelId="{82AAA209-E685-4B40-8AFE-14452E294775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Director of Master or DGS</a:t>
          </a:r>
        </a:p>
      </dgm:t>
    </dgm:pt>
    <dgm:pt modelId="{BBA9504F-2FB8-4300-AC45-67227B88F047}" type="parTrans" cxnId="{A1985BD8-E66A-4133-9AC1-97F190804DC4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037CB5CE-B3EF-47B8-9532-29A86EAF6C24}" type="sibTrans" cxnId="{A1985BD8-E66A-4133-9AC1-97F190804DC4}">
      <dgm:prSet/>
      <dgm:spPr/>
      <dgm:t>
        <a:bodyPr/>
        <a:lstStyle/>
        <a:p>
          <a:endParaRPr lang="en-US"/>
        </a:p>
      </dgm:t>
    </dgm:pt>
    <dgm:pt modelId="{8E998D56-BB4A-4EDF-8C55-00FB34669D42}">
      <dgm:prSet/>
      <dgm:spPr/>
      <dgm:t>
        <a:bodyPr/>
        <a:lstStyle/>
        <a:p>
          <a:r>
            <a:rPr lang="en-US" dirty="0"/>
            <a:t>Mediation</a:t>
          </a:r>
        </a:p>
      </dgm:t>
    </dgm:pt>
    <dgm:pt modelId="{67A85F5C-E264-4C55-BB88-1A0C0B11366E}" type="parTrans" cxnId="{C23A6395-DF42-423F-8AA3-DACB18601DEE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160E7AFD-336F-4CD7-BF21-D53BF0A1505C}" type="sibTrans" cxnId="{C23A6395-DF42-423F-8AA3-DACB18601DEE}">
      <dgm:prSet/>
      <dgm:spPr/>
      <dgm:t>
        <a:bodyPr/>
        <a:lstStyle/>
        <a:p>
          <a:endParaRPr lang="en-US"/>
        </a:p>
      </dgm:t>
    </dgm:pt>
    <dgm:pt modelId="{7B74EE85-3F73-46E5-ABB5-525985ADEA5C}">
      <dgm:prSet/>
      <dgm:spPr/>
      <dgm:t>
        <a:bodyPr/>
        <a:lstStyle/>
        <a:p>
          <a:r>
            <a:rPr lang="en-US" dirty="0"/>
            <a:t>Notify Office of Equity or Office of Compliance</a:t>
          </a:r>
        </a:p>
      </dgm:t>
    </dgm:pt>
    <dgm:pt modelId="{64AB0059-1962-4D3F-AD82-066F68514B11}" type="parTrans" cxnId="{4B62FD73-AEDB-4330-BB60-34A63A3B641C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333A5746-0377-49B7-8AAC-CF825EA58A8B}" type="sibTrans" cxnId="{4B62FD73-AEDB-4330-BB60-34A63A3B641C}">
      <dgm:prSet/>
      <dgm:spPr/>
      <dgm:t>
        <a:bodyPr/>
        <a:lstStyle/>
        <a:p>
          <a:endParaRPr lang="en-US"/>
        </a:p>
      </dgm:t>
    </dgm:pt>
    <dgm:pt modelId="{BB622DA3-176A-4351-B4B5-5DCAF6094DA4}">
      <dgm:prSet/>
      <dgm:spPr/>
      <dgm:t>
        <a:bodyPr/>
        <a:lstStyle/>
        <a:p>
          <a:r>
            <a:rPr lang="en-US" dirty="0"/>
            <a:t>Mandatory Reporting</a:t>
          </a:r>
        </a:p>
      </dgm:t>
    </dgm:pt>
    <dgm:pt modelId="{FF43B44F-6770-4237-B18B-F35CF5608381}" type="parTrans" cxnId="{A17B258D-3EE1-4DF3-909D-B2FF7CBA3418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D49BA7B3-4D26-4C8C-BB24-F1D3D87E4A37}" type="sibTrans" cxnId="{A17B258D-3EE1-4DF3-909D-B2FF7CBA3418}">
      <dgm:prSet/>
      <dgm:spPr/>
      <dgm:t>
        <a:bodyPr/>
        <a:lstStyle/>
        <a:p>
          <a:endParaRPr lang="en-US"/>
        </a:p>
      </dgm:t>
    </dgm:pt>
    <dgm:pt modelId="{9F533300-501E-4C04-9B8D-18BE9981FB97}">
      <dgm:prSet/>
      <dgm:spPr>
        <a:solidFill>
          <a:srgbClr val="7030A0"/>
        </a:solidFill>
      </dgm:spPr>
      <dgm:t>
        <a:bodyPr/>
        <a:lstStyle/>
        <a:p>
          <a:r>
            <a:rPr lang="en-US" dirty="0"/>
            <a:t>Bias Incidence Response Team</a:t>
          </a:r>
        </a:p>
      </dgm:t>
    </dgm:pt>
    <dgm:pt modelId="{5761BD83-C217-41A7-A511-A7EA3AA1F0DC}" type="parTrans" cxnId="{A6382F21-AB21-4BBB-870C-8937267798D8}">
      <dgm:prSet/>
      <dgm:spPr>
        <a:ln w="57150"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585F712-CEC7-4F48-B69D-32BD158CB550}" type="sibTrans" cxnId="{A6382F21-AB21-4BBB-870C-8937267798D8}">
      <dgm:prSet/>
      <dgm:spPr/>
      <dgm:t>
        <a:bodyPr/>
        <a:lstStyle/>
        <a:p>
          <a:endParaRPr lang="en-US"/>
        </a:p>
      </dgm:t>
    </dgm:pt>
    <dgm:pt modelId="{B37F4203-1691-47E7-8780-811E68F7BF1E}">
      <dgm:prSet/>
      <dgm:spPr/>
      <dgm:t>
        <a:bodyPr/>
        <a:lstStyle/>
        <a:p>
          <a:endParaRPr lang="en-US"/>
        </a:p>
      </dgm:t>
    </dgm:pt>
    <dgm:pt modelId="{0EF46E27-0DE7-4DB6-887D-41494BCD93E0}" type="parTrans" cxnId="{F83DA2FD-641C-4037-A432-B469023C365F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BACD3BF9-9763-4411-AF33-8146C50491FE}" type="sibTrans" cxnId="{F83DA2FD-641C-4037-A432-B469023C365F}">
      <dgm:prSet/>
      <dgm:spPr/>
      <dgm:t>
        <a:bodyPr/>
        <a:lstStyle/>
        <a:p>
          <a:endParaRPr lang="en-US"/>
        </a:p>
      </dgm:t>
    </dgm:pt>
    <dgm:pt modelId="{587F9611-A414-41FF-961D-6D396C3EDF35}">
      <dgm:prSet/>
      <dgm:spPr/>
      <dgm:t>
        <a:bodyPr/>
        <a:lstStyle/>
        <a:p>
          <a:endParaRPr lang="en-US"/>
        </a:p>
      </dgm:t>
    </dgm:pt>
    <dgm:pt modelId="{DC78F41F-3CF5-4FF0-9EE4-98D78E64A02A}" type="parTrans" cxnId="{F1FC61C3-7A73-4AE7-A0AB-8035BDD79B42}">
      <dgm:prSet/>
      <dgm:spPr>
        <a:ln w="57150"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052632D7-A270-4B4A-9F6E-CC35FE6BE6AF}" type="sibTrans" cxnId="{F1FC61C3-7A73-4AE7-A0AB-8035BDD79B42}">
      <dgm:prSet/>
      <dgm:spPr/>
      <dgm:t>
        <a:bodyPr/>
        <a:lstStyle/>
        <a:p>
          <a:endParaRPr lang="en-US"/>
        </a:p>
      </dgm:t>
    </dgm:pt>
    <dgm:pt modelId="{1FB1065F-96A5-45D0-B3E0-D760D02066CF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PI</a:t>
          </a:r>
        </a:p>
      </dgm:t>
    </dgm:pt>
    <dgm:pt modelId="{7AC54441-3C23-4018-9E41-DFAD8A485F11}" type="parTrans" cxnId="{BF6A7441-53E7-4204-BF42-1B712784359D}">
      <dgm:prSet/>
      <dgm:spPr>
        <a:ln w="57150"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2D9BA159-9D26-4873-8DBB-BC17A74088A5}" type="sibTrans" cxnId="{BF6A7441-53E7-4204-BF42-1B712784359D}">
      <dgm:prSet/>
      <dgm:spPr/>
      <dgm:t>
        <a:bodyPr/>
        <a:lstStyle/>
        <a:p>
          <a:endParaRPr lang="en-US"/>
        </a:p>
      </dgm:t>
    </dgm:pt>
    <dgm:pt modelId="{2CAC735E-32C4-4FB4-8027-7BF405CE1BB7}" type="pres">
      <dgm:prSet presAssocID="{4CDD5680-098F-4E8E-AE75-FFE52011E6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3FE731F-E98A-4846-943C-32D5FEB9CF3A}" type="pres">
      <dgm:prSet presAssocID="{7C15B63F-D11E-4214-8549-2F869795BF06}" presName="root1" presStyleCnt="0"/>
      <dgm:spPr/>
    </dgm:pt>
    <dgm:pt modelId="{95C7F836-9C11-4FAB-AFAF-812427E2DA7E}" type="pres">
      <dgm:prSet presAssocID="{7C15B63F-D11E-4214-8549-2F869795BF06}" presName="LevelOneTextNode" presStyleLbl="node0" presStyleIdx="0" presStyleCnt="1" custLinFactNeighborX="-2539" custLinFactNeighborY="25649">
        <dgm:presLayoutVars>
          <dgm:chPref val="3"/>
        </dgm:presLayoutVars>
      </dgm:prSet>
      <dgm:spPr/>
    </dgm:pt>
    <dgm:pt modelId="{BD97BBA3-86D3-4F72-BEA7-9B981144DD5B}" type="pres">
      <dgm:prSet presAssocID="{7C15B63F-D11E-4214-8549-2F869795BF06}" presName="level2hierChild" presStyleCnt="0"/>
      <dgm:spPr/>
    </dgm:pt>
    <dgm:pt modelId="{4CB2B552-9511-419E-80D2-4AFA5AD94F4D}" type="pres">
      <dgm:prSet presAssocID="{1F267199-5C2B-410C-97B5-37574436271F}" presName="conn2-1" presStyleLbl="parChTrans1D2" presStyleIdx="0" presStyleCnt="3"/>
      <dgm:spPr/>
    </dgm:pt>
    <dgm:pt modelId="{CED281D9-2B75-4CA9-834F-6B85AF17B7E8}" type="pres">
      <dgm:prSet presAssocID="{1F267199-5C2B-410C-97B5-37574436271F}" presName="connTx" presStyleLbl="parChTrans1D2" presStyleIdx="0" presStyleCnt="3"/>
      <dgm:spPr/>
    </dgm:pt>
    <dgm:pt modelId="{DE4C123F-102E-4CB7-B6AA-EB34BF1D39B0}" type="pres">
      <dgm:prSet presAssocID="{0592964F-3663-4614-80C7-D3CFF72E1738}" presName="root2" presStyleCnt="0"/>
      <dgm:spPr/>
    </dgm:pt>
    <dgm:pt modelId="{93E10E03-8CDA-4DE1-8A41-583F66FCC1FA}" type="pres">
      <dgm:prSet presAssocID="{0592964F-3663-4614-80C7-D3CFF72E1738}" presName="LevelTwoTextNode" presStyleLbl="node2" presStyleIdx="0" presStyleCnt="3" custLinFactY="78505" custLinFactNeighborX="-2540" custLinFactNeighborY="100000">
        <dgm:presLayoutVars>
          <dgm:chPref val="3"/>
        </dgm:presLayoutVars>
      </dgm:prSet>
      <dgm:spPr/>
    </dgm:pt>
    <dgm:pt modelId="{7CC06AAE-DFF0-4380-B65E-DF6002AC070F}" type="pres">
      <dgm:prSet presAssocID="{0592964F-3663-4614-80C7-D3CFF72E1738}" presName="level3hierChild" presStyleCnt="0"/>
      <dgm:spPr/>
    </dgm:pt>
    <dgm:pt modelId="{1AB1594A-1D9A-49E5-81EA-7D9E0182F746}" type="pres">
      <dgm:prSet presAssocID="{562B55FF-5181-454D-BF8F-F5E3DE556774}" presName="conn2-1" presStyleLbl="parChTrans1D3" presStyleIdx="0" presStyleCnt="7"/>
      <dgm:spPr/>
    </dgm:pt>
    <dgm:pt modelId="{368E093C-6559-47DF-BCFA-C306681F88FC}" type="pres">
      <dgm:prSet presAssocID="{562B55FF-5181-454D-BF8F-F5E3DE556774}" presName="connTx" presStyleLbl="parChTrans1D3" presStyleIdx="0" presStyleCnt="7"/>
      <dgm:spPr/>
    </dgm:pt>
    <dgm:pt modelId="{F6EE1F39-266F-433D-82A1-432FAF9F2FD0}" type="pres">
      <dgm:prSet presAssocID="{5D23B4EF-8126-40B1-865D-63FBAE546CB4}" presName="root2" presStyleCnt="0"/>
      <dgm:spPr/>
    </dgm:pt>
    <dgm:pt modelId="{2F514ACF-6150-41AA-A11A-053E925C5ADD}" type="pres">
      <dgm:prSet presAssocID="{5D23B4EF-8126-40B1-865D-63FBAE546CB4}" presName="LevelTwoTextNode" presStyleLbl="node3" presStyleIdx="0" presStyleCnt="7" custLinFactY="80938" custLinFactNeighborX="729" custLinFactNeighborY="100000">
        <dgm:presLayoutVars>
          <dgm:chPref val="3"/>
        </dgm:presLayoutVars>
      </dgm:prSet>
      <dgm:spPr/>
    </dgm:pt>
    <dgm:pt modelId="{292DE672-BDEB-427D-9B43-AACB002A4279}" type="pres">
      <dgm:prSet presAssocID="{5D23B4EF-8126-40B1-865D-63FBAE546CB4}" presName="level3hierChild" presStyleCnt="0"/>
      <dgm:spPr/>
    </dgm:pt>
    <dgm:pt modelId="{38C22AC5-2ADA-4308-9D1B-0413301EF378}" type="pres">
      <dgm:prSet presAssocID="{F5087661-83C6-4685-9603-495373BF8F9B}" presName="conn2-1" presStyleLbl="parChTrans1D3" presStyleIdx="1" presStyleCnt="7"/>
      <dgm:spPr/>
    </dgm:pt>
    <dgm:pt modelId="{E6BF29C2-6973-44B9-A5E0-8D1AD5AC1FE3}" type="pres">
      <dgm:prSet presAssocID="{F5087661-83C6-4685-9603-495373BF8F9B}" presName="connTx" presStyleLbl="parChTrans1D3" presStyleIdx="1" presStyleCnt="7"/>
      <dgm:spPr/>
    </dgm:pt>
    <dgm:pt modelId="{DFDE84C9-DD32-4090-981C-3143DF924447}" type="pres">
      <dgm:prSet presAssocID="{9381C876-4C00-4CD0-A2CD-D5B440B7D507}" presName="root2" presStyleCnt="0"/>
      <dgm:spPr/>
    </dgm:pt>
    <dgm:pt modelId="{C58E3F67-76AD-4753-970D-2D0270B64F72}" type="pres">
      <dgm:prSet presAssocID="{9381C876-4C00-4CD0-A2CD-D5B440B7D507}" presName="LevelTwoTextNode" presStyleLbl="node3" presStyleIdx="1" presStyleCnt="7" custLinFactY="77493" custLinFactNeighborX="1375" custLinFactNeighborY="100000">
        <dgm:presLayoutVars>
          <dgm:chPref val="3"/>
        </dgm:presLayoutVars>
      </dgm:prSet>
      <dgm:spPr/>
    </dgm:pt>
    <dgm:pt modelId="{7038C293-5045-4C69-9C45-96C8CD5FA894}" type="pres">
      <dgm:prSet presAssocID="{9381C876-4C00-4CD0-A2CD-D5B440B7D507}" presName="level3hierChild" presStyleCnt="0"/>
      <dgm:spPr/>
    </dgm:pt>
    <dgm:pt modelId="{C4F35804-AFC6-4D0F-8F67-F7C057FBAF81}" type="pres">
      <dgm:prSet presAssocID="{BBA9504F-2FB8-4300-AC45-67227B88F047}" presName="conn2-1" presStyleLbl="parChTrans1D2" presStyleIdx="1" presStyleCnt="3"/>
      <dgm:spPr/>
    </dgm:pt>
    <dgm:pt modelId="{2348A031-E4CC-4DE1-A061-A00FE579C16E}" type="pres">
      <dgm:prSet presAssocID="{BBA9504F-2FB8-4300-AC45-67227B88F047}" presName="connTx" presStyleLbl="parChTrans1D2" presStyleIdx="1" presStyleCnt="3"/>
      <dgm:spPr/>
    </dgm:pt>
    <dgm:pt modelId="{686E8380-598A-4DEA-AEBB-55E530A68C87}" type="pres">
      <dgm:prSet presAssocID="{82AAA209-E685-4B40-8AFE-14452E294775}" presName="root2" presStyleCnt="0"/>
      <dgm:spPr/>
    </dgm:pt>
    <dgm:pt modelId="{F0A8230E-A0C9-4751-AE3F-AB776D1F84FF}" type="pres">
      <dgm:prSet presAssocID="{82AAA209-E685-4B40-8AFE-14452E294775}" presName="LevelTwoTextNode" presStyleLbl="node2" presStyleIdx="1" presStyleCnt="3" custLinFactNeighborX="-2540" custLinFactNeighborY="44955">
        <dgm:presLayoutVars>
          <dgm:chPref val="3"/>
        </dgm:presLayoutVars>
      </dgm:prSet>
      <dgm:spPr/>
    </dgm:pt>
    <dgm:pt modelId="{F85475C5-1196-43A0-8527-56D64FB71081}" type="pres">
      <dgm:prSet presAssocID="{82AAA209-E685-4B40-8AFE-14452E294775}" presName="level3hierChild" presStyleCnt="0"/>
      <dgm:spPr/>
    </dgm:pt>
    <dgm:pt modelId="{18B78A29-5B5F-47F9-9525-58002F50C7F8}" type="pres">
      <dgm:prSet presAssocID="{67A85F5C-E264-4C55-BB88-1A0C0B11366E}" presName="conn2-1" presStyleLbl="parChTrans1D3" presStyleIdx="2" presStyleCnt="7"/>
      <dgm:spPr/>
    </dgm:pt>
    <dgm:pt modelId="{0045A35B-30E0-43F2-8696-17243B323C46}" type="pres">
      <dgm:prSet presAssocID="{67A85F5C-E264-4C55-BB88-1A0C0B11366E}" presName="connTx" presStyleLbl="parChTrans1D3" presStyleIdx="2" presStyleCnt="7"/>
      <dgm:spPr/>
    </dgm:pt>
    <dgm:pt modelId="{92B2F0C5-AA87-4EFE-9D16-DFBFC40B0566}" type="pres">
      <dgm:prSet presAssocID="{8E998D56-BB4A-4EDF-8C55-00FB34669D42}" presName="root2" presStyleCnt="0"/>
      <dgm:spPr/>
    </dgm:pt>
    <dgm:pt modelId="{7A0F3201-BD82-4550-8757-70FD3E158A10}" type="pres">
      <dgm:prSet presAssocID="{8E998D56-BB4A-4EDF-8C55-00FB34669D42}" presName="LevelTwoTextNode" presStyleLbl="node3" presStyleIdx="2" presStyleCnt="7" custAng="0" custLinFactNeighborX="730" custLinFactNeighborY="4746">
        <dgm:presLayoutVars>
          <dgm:chPref val="3"/>
        </dgm:presLayoutVars>
      </dgm:prSet>
      <dgm:spPr/>
    </dgm:pt>
    <dgm:pt modelId="{A3B10138-1BFC-4B3C-A7BA-91DB51763B7A}" type="pres">
      <dgm:prSet presAssocID="{8E998D56-BB4A-4EDF-8C55-00FB34669D42}" presName="level3hierChild" presStyleCnt="0"/>
      <dgm:spPr/>
    </dgm:pt>
    <dgm:pt modelId="{87882B10-1279-4E09-AC7C-9C8440B49B3D}" type="pres">
      <dgm:prSet presAssocID="{5761BD83-C217-41A7-A511-A7EA3AA1F0DC}" presName="conn2-1" presStyleLbl="parChTrans1D4" presStyleIdx="0" presStyleCnt="3"/>
      <dgm:spPr/>
    </dgm:pt>
    <dgm:pt modelId="{8B7C4ADF-941B-43B2-B629-80AAD0E7EC0A}" type="pres">
      <dgm:prSet presAssocID="{5761BD83-C217-41A7-A511-A7EA3AA1F0DC}" presName="connTx" presStyleLbl="parChTrans1D4" presStyleIdx="0" presStyleCnt="3"/>
      <dgm:spPr/>
    </dgm:pt>
    <dgm:pt modelId="{7D3EE01E-186B-43DC-BF3B-6CBBFCB682EB}" type="pres">
      <dgm:prSet presAssocID="{9F533300-501E-4C04-9B8D-18BE9981FB97}" presName="root2" presStyleCnt="0"/>
      <dgm:spPr/>
    </dgm:pt>
    <dgm:pt modelId="{2C2084FE-799B-4DFB-BF39-1341CCA84ADE}" type="pres">
      <dgm:prSet presAssocID="{9F533300-501E-4C04-9B8D-18BE9981FB97}" presName="LevelTwoTextNode" presStyleLbl="node4" presStyleIdx="0" presStyleCnt="3">
        <dgm:presLayoutVars>
          <dgm:chPref val="3"/>
        </dgm:presLayoutVars>
      </dgm:prSet>
      <dgm:spPr/>
    </dgm:pt>
    <dgm:pt modelId="{C9C25A91-D3D7-44D1-B41C-0C9C27730528}" type="pres">
      <dgm:prSet presAssocID="{9F533300-501E-4C04-9B8D-18BE9981FB97}" presName="level3hierChild" presStyleCnt="0"/>
      <dgm:spPr/>
    </dgm:pt>
    <dgm:pt modelId="{B9EB0E1A-CD65-4814-B0F6-AE39BE0EE1DB}" type="pres">
      <dgm:prSet presAssocID="{DC78F41F-3CF5-4FF0-9EE4-98D78E64A02A}" presName="conn2-1" presStyleLbl="parChTrans1D4" presStyleIdx="1" presStyleCnt="3"/>
      <dgm:spPr/>
    </dgm:pt>
    <dgm:pt modelId="{B19AB04C-DF94-4733-B522-578A4EB05E3F}" type="pres">
      <dgm:prSet presAssocID="{DC78F41F-3CF5-4FF0-9EE4-98D78E64A02A}" presName="connTx" presStyleLbl="parChTrans1D4" presStyleIdx="1" presStyleCnt="3"/>
      <dgm:spPr/>
    </dgm:pt>
    <dgm:pt modelId="{716B9789-FDB0-4CF3-92BF-90802B535CA9}" type="pres">
      <dgm:prSet presAssocID="{587F9611-A414-41FF-961D-6D396C3EDF35}" presName="root2" presStyleCnt="0"/>
      <dgm:spPr/>
    </dgm:pt>
    <dgm:pt modelId="{D4792325-693A-44AB-BCF7-8947D91688A2}" type="pres">
      <dgm:prSet presAssocID="{587F9611-A414-41FF-961D-6D396C3EDF35}" presName="LevelTwoTextNode" presStyleLbl="node4" presStyleIdx="1" presStyleCnt="3" custLinFactNeighborX="646" custLinFactNeighborY="32316">
        <dgm:presLayoutVars>
          <dgm:chPref val="3"/>
        </dgm:presLayoutVars>
      </dgm:prSet>
      <dgm:spPr/>
    </dgm:pt>
    <dgm:pt modelId="{5F730DC1-E260-43A0-A223-80EE55783061}" type="pres">
      <dgm:prSet presAssocID="{587F9611-A414-41FF-961D-6D396C3EDF35}" presName="level3hierChild" presStyleCnt="0"/>
      <dgm:spPr/>
    </dgm:pt>
    <dgm:pt modelId="{92EF8F35-C03E-45DC-B998-4EE12517B359}" type="pres">
      <dgm:prSet presAssocID="{64AB0059-1962-4D3F-AD82-066F68514B11}" presName="conn2-1" presStyleLbl="parChTrans1D3" presStyleIdx="3" presStyleCnt="7"/>
      <dgm:spPr/>
    </dgm:pt>
    <dgm:pt modelId="{D641BDEF-C1B7-440B-A76B-12508F326F68}" type="pres">
      <dgm:prSet presAssocID="{64AB0059-1962-4D3F-AD82-066F68514B11}" presName="connTx" presStyleLbl="parChTrans1D3" presStyleIdx="3" presStyleCnt="7"/>
      <dgm:spPr/>
    </dgm:pt>
    <dgm:pt modelId="{D55B8CDC-223A-4123-950F-8506B2A9DC6C}" type="pres">
      <dgm:prSet presAssocID="{7B74EE85-3F73-46E5-ABB5-525985ADEA5C}" presName="root2" presStyleCnt="0"/>
      <dgm:spPr/>
    </dgm:pt>
    <dgm:pt modelId="{B6F2DD16-6909-4343-84C5-7D9DC0E56830}" type="pres">
      <dgm:prSet presAssocID="{7B74EE85-3F73-46E5-ABB5-525985ADEA5C}" presName="LevelTwoTextNode" presStyleLbl="node3" presStyleIdx="3" presStyleCnt="7" custLinFactNeighborY="49661">
        <dgm:presLayoutVars>
          <dgm:chPref val="3"/>
        </dgm:presLayoutVars>
      </dgm:prSet>
      <dgm:spPr/>
    </dgm:pt>
    <dgm:pt modelId="{682B039A-25F5-433D-A4F3-124DA599C5E7}" type="pres">
      <dgm:prSet presAssocID="{7B74EE85-3F73-46E5-ABB5-525985ADEA5C}" presName="level3hierChild" presStyleCnt="0"/>
      <dgm:spPr/>
    </dgm:pt>
    <dgm:pt modelId="{74A54EF0-84D5-4CBC-B1E9-7E3E5C628F7E}" type="pres">
      <dgm:prSet presAssocID="{0EF46E27-0DE7-4DB6-887D-41494BCD93E0}" presName="conn2-1" presStyleLbl="parChTrans1D3" presStyleIdx="4" presStyleCnt="7"/>
      <dgm:spPr/>
    </dgm:pt>
    <dgm:pt modelId="{1AFC5483-EB2D-4624-A14F-D7F1AFACE62E}" type="pres">
      <dgm:prSet presAssocID="{0EF46E27-0DE7-4DB6-887D-41494BCD93E0}" presName="connTx" presStyleLbl="parChTrans1D3" presStyleIdx="4" presStyleCnt="7"/>
      <dgm:spPr/>
    </dgm:pt>
    <dgm:pt modelId="{C672CE78-04BA-4740-9014-E461B9E7C628}" type="pres">
      <dgm:prSet presAssocID="{B37F4203-1691-47E7-8780-811E68F7BF1E}" presName="root2" presStyleCnt="0"/>
      <dgm:spPr/>
    </dgm:pt>
    <dgm:pt modelId="{F50F9CB0-BE44-4AB1-8E99-8ABF4EC4DAAD}" type="pres">
      <dgm:prSet presAssocID="{B37F4203-1691-47E7-8780-811E68F7BF1E}" presName="LevelTwoTextNode" presStyleLbl="node3" presStyleIdx="4" presStyleCnt="7" custLinFactNeighborX="1779" custLinFactNeighborY="71140">
        <dgm:presLayoutVars>
          <dgm:chPref val="3"/>
        </dgm:presLayoutVars>
      </dgm:prSet>
      <dgm:spPr/>
    </dgm:pt>
    <dgm:pt modelId="{62FDAFCD-3FA2-49A3-BA31-4D72B1D324A8}" type="pres">
      <dgm:prSet presAssocID="{B37F4203-1691-47E7-8780-811E68F7BF1E}" presName="level3hierChild" presStyleCnt="0"/>
      <dgm:spPr/>
    </dgm:pt>
    <dgm:pt modelId="{77C96C14-E710-470D-A8CD-051F414368D1}" type="pres">
      <dgm:prSet presAssocID="{5361F940-B33E-4AA0-B014-AAE7297BBF1D}" presName="conn2-1" presStyleLbl="parChTrans1D2" presStyleIdx="2" presStyleCnt="3"/>
      <dgm:spPr/>
    </dgm:pt>
    <dgm:pt modelId="{39DA82CF-2A5B-467D-B842-39E0075DEF52}" type="pres">
      <dgm:prSet presAssocID="{5361F940-B33E-4AA0-B014-AAE7297BBF1D}" presName="connTx" presStyleLbl="parChTrans1D2" presStyleIdx="2" presStyleCnt="3"/>
      <dgm:spPr/>
    </dgm:pt>
    <dgm:pt modelId="{212D5CD5-3D68-4084-9A88-0DACF2A572A3}" type="pres">
      <dgm:prSet presAssocID="{9B11B2B8-57D9-44F9-A44D-3F71AC830469}" presName="root2" presStyleCnt="0"/>
      <dgm:spPr/>
    </dgm:pt>
    <dgm:pt modelId="{5D04B3F1-A216-46AA-A762-59FEE45DE597}" type="pres">
      <dgm:prSet presAssocID="{9B11B2B8-57D9-44F9-A44D-3F71AC830469}" presName="LevelTwoTextNode" presStyleLbl="node2" presStyleIdx="2" presStyleCnt="3" custLinFactNeighborX="-2540" custLinFactNeighborY="-93668">
        <dgm:presLayoutVars>
          <dgm:chPref val="3"/>
        </dgm:presLayoutVars>
      </dgm:prSet>
      <dgm:spPr/>
    </dgm:pt>
    <dgm:pt modelId="{1C4C207A-E27F-45FE-95EF-3E3948589FC6}" type="pres">
      <dgm:prSet presAssocID="{9B11B2B8-57D9-44F9-A44D-3F71AC830469}" presName="level3hierChild" presStyleCnt="0"/>
      <dgm:spPr/>
    </dgm:pt>
    <dgm:pt modelId="{D50ECF22-9423-4713-AA6C-7F790D5BC518}" type="pres">
      <dgm:prSet presAssocID="{E141EFD0-5AB8-4458-AA19-3FE4F6D109C3}" presName="conn2-1" presStyleLbl="parChTrans1D3" presStyleIdx="5" presStyleCnt="7"/>
      <dgm:spPr/>
    </dgm:pt>
    <dgm:pt modelId="{B94499EC-BA1B-46C4-BC7E-7287877C1E4B}" type="pres">
      <dgm:prSet presAssocID="{E141EFD0-5AB8-4458-AA19-3FE4F6D109C3}" presName="connTx" presStyleLbl="parChTrans1D3" presStyleIdx="5" presStyleCnt="7"/>
      <dgm:spPr/>
    </dgm:pt>
    <dgm:pt modelId="{BDBE4554-C037-4519-A8E9-DC95E3138074}" type="pres">
      <dgm:prSet presAssocID="{60FADA07-34ED-484F-A56B-A80D69CE608A}" presName="root2" presStyleCnt="0"/>
      <dgm:spPr/>
    </dgm:pt>
    <dgm:pt modelId="{0B25CC57-1DF4-4EDA-91C6-D7A16D08F434}" type="pres">
      <dgm:prSet presAssocID="{60FADA07-34ED-484F-A56B-A80D69CE608A}" presName="LevelTwoTextNode" presStyleLbl="node3" presStyleIdx="5" presStyleCnt="7" custLinFactNeighborX="2313" custLinFactNeighborY="-42442">
        <dgm:presLayoutVars>
          <dgm:chPref val="3"/>
        </dgm:presLayoutVars>
      </dgm:prSet>
      <dgm:spPr/>
    </dgm:pt>
    <dgm:pt modelId="{39BDB056-10F7-4FB7-BC80-ADEAEEA1C602}" type="pres">
      <dgm:prSet presAssocID="{60FADA07-34ED-484F-A56B-A80D69CE608A}" presName="level3hierChild" presStyleCnt="0"/>
      <dgm:spPr/>
    </dgm:pt>
    <dgm:pt modelId="{E97B3512-3686-44E5-BBA4-D3E3EC615A38}" type="pres">
      <dgm:prSet presAssocID="{FF43B44F-6770-4237-B18B-F35CF5608381}" presName="conn2-1" presStyleLbl="parChTrans1D3" presStyleIdx="6" presStyleCnt="7"/>
      <dgm:spPr/>
    </dgm:pt>
    <dgm:pt modelId="{2554957D-E1DE-4F39-BCBF-642A2161278C}" type="pres">
      <dgm:prSet presAssocID="{FF43B44F-6770-4237-B18B-F35CF5608381}" presName="connTx" presStyleLbl="parChTrans1D3" presStyleIdx="6" presStyleCnt="7"/>
      <dgm:spPr/>
    </dgm:pt>
    <dgm:pt modelId="{4D44801B-5D87-405C-9D98-12D885A9700C}" type="pres">
      <dgm:prSet presAssocID="{BB622DA3-176A-4351-B4B5-5DCAF6094DA4}" presName="root2" presStyleCnt="0"/>
      <dgm:spPr/>
    </dgm:pt>
    <dgm:pt modelId="{80992396-39B9-40A2-BA8E-FEB2DE4880D0}" type="pres">
      <dgm:prSet presAssocID="{BB622DA3-176A-4351-B4B5-5DCAF6094DA4}" presName="LevelTwoTextNode" presStyleLbl="node3" presStyleIdx="6" presStyleCnt="7" custLinFactY="-100000" custLinFactNeighborX="709" custLinFactNeighborY="-194636">
        <dgm:presLayoutVars>
          <dgm:chPref val="3"/>
        </dgm:presLayoutVars>
      </dgm:prSet>
      <dgm:spPr/>
    </dgm:pt>
    <dgm:pt modelId="{65D5C1CE-87EC-4A23-B411-83BC3C3FEF6D}" type="pres">
      <dgm:prSet presAssocID="{BB622DA3-176A-4351-B4B5-5DCAF6094DA4}" presName="level3hierChild" presStyleCnt="0"/>
      <dgm:spPr/>
    </dgm:pt>
    <dgm:pt modelId="{B3FAFDFD-DC18-4718-9537-23C8F56A749E}" type="pres">
      <dgm:prSet presAssocID="{7AC54441-3C23-4018-9E41-DFAD8A485F11}" presName="conn2-1" presStyleLbl="parChTrans1D4" presStyleIdx="2" presStyleCnt="3"/>
      <dgm:spPr/>
    </dgm:pt>
    <dgm:pt modelId="{BF3DA7F2-6583-4793-B69F-29B3D619864E}" type="pres">
      <dgm:prSet presAssocID="{7AC54441-3C23-4018-9E41-DFAD8A485F11}" presName="connTx" presStyleLbl="parChTrans1D4" presStyleIdx="2" presStyleCnt="3"/>
      <dgm:spPr/>
    </dgm:pt>
    <dgm:pt modelId="{7B2000BA-F7B2-467F-8A11-DD444DCA34E1}" type="pres">
      <dgm:prSet presAssocID="{1FB1065F-96A5-45D0-B3E0-D760D02066CF}" presName="root2" presStyleCnt="0"/>
      <dgm:spPr/>
    </dgm:pt>
    <dgm:pt modelId="{6B15B131-762E-4AAD-A206-56751F06F3FB}" type="pres">
      <dgm:prSet presAssocID="{1FB1065F-96A5-45D0-B3E0-D760D02066CF}" presName="LevelTwoTextNode" presStyleLbl="node4" presStyleIdx="2" presStyleCnt="3" custLinFactY="-170184" custLinFactNeighborX="646" custLinFactNeighborY="-200000">
        <dgm:presLayoutVars>
          <dgm:chPref val="3"/>
        </dgm:presLayoutVars>
      </dgm:prSet>
      <dgm:spPr/>
    </dgm:pt>
    <dgm:pt modelId="{BBEFC745-D2C8-45D8-9ED7-79FA64F14FE7}" type="pres">
      <dgm:prSet presAssocID="{1FB1065F-96A5-45D0-B3E0-D760D02066CF}" presName="level3hierChild" presStyleCnt="0"/>
      <dgm:spPr/>
    </dgm:pt>
  </dgm:ptLst>
  <dgm:cxnLst>
    <dgm:cxn modelId="{60EE3D02-27A8-4039-8398-59FDA53576A7}" type="presOf" srcId="{F5087661-83C6-4685-9603-495373BF8F9B}" destId="{38C22AC5-2ADA-4308-9D1B-0413301EF378}" srcOrd="0" destOrd="0" presId="urn:microsoft.com/office/officeart/2005/8/layout/hierarchy2"/>
    <dgm:cxn modelId="{DAA22A0B-D35B-4F7C-AFAD-8F947546F614}" type="presOf" srcId="{F5087661-83C6-4685-9603-495373BF8F9B}" destId="{E6BF29C2-6973-44B9-A5E0-8D1AD5AC1FE3}" srcOrd="1" destOrd="0" presId="urn:microsoft.com/office/officeart/2005/8/layout/hierarchy2"/>
    <dgm:cxn modelId="{6A877912-5A05-46A0-A726-5CA0A7269B1D}" srcId="{9B11B2B8-57D9-44F9-A44D-3F71AC830469}" destId="{60FADA07-34ED-484F-A56B-A80D69CE608A}" srcOrd="0" destOrd="0" parTransId="{E141EFD0-5AB8-4458-AA19-3FE4F6D109C3}" sibTransId="{21B7F3FC-1FAE-4385-9759-19D73A72C637}"/>
    <dgm:cxn modelId="{4F89F312-4FD9-46EE-84A3-C65274A76E18}" type="presOf" srcId="{7AC54441-3C23-4018-9E41-DFAD8A485F11}" destId="{BF3DA7F2-6583-4793-B69F-29B3D619864E}" srcOrd="1" destOrd="0" presId="urn:microsoft.com/office/officeart/2005/8/layout/hierarchy2"/>
    <dgm:cxn modelId="{7EB2B013-8E2B-4AF6-8E62-C9F0D81F3720}" type="presOf" srcId="{82AAA209-E685-4B40-8AFE-14452E294775}" destId="{F0A8230E-A0C9-4751-AE3F-AB776D1F84FF}" srcOrd="0" destOrd="0" presId="urn:microsoft.com/office/officeart/2005/8/layout/hierarchy2"/>
    <dgm:cxn modelId="{3F4E1818-CB84-43BC-825F-70A5C6B86AA6}" type="presOf" srcId="{562B55FF-5181-454D-BF8F-F5E3DE556774}" destId="{368E093C-6559-47DF-BCFA-C306681F88FC}" srcOrd="1" destOrd="0" presId="urn:microsoft.com/office/officeart/2005/8/layout/hierarchy2"/>
    <dgm:cxn modelId="{DAB7671B-9859-4C45-8C98-0AA57FFCD0E8}" type="presOf" srcId="{1FB1065F-96A5-45D0-B3E0-D760D02066CF}" destId="{6B15B131-762E-4AAD-A206-56751F06F3FB}" srcOrd="0" destOrd="0" presId="urn:microsoft.com/office/officeart/2005/8/layout/hierarchy2"/>
    <dgm:cxn modelId="{A6382F21-AB21-4BBB-870C-8937267798D8}" srcId="{8E998D56-BB4A-4EDF-8C55-00FB34669D42}" destId="{9F533300-501E-4C04-9B8D-18BE9981FB97}" srcOrd="0" destOrd="0" parTransId="{5761BD83-C217-41A7-A511-A7EA3AA1F0DC}" sibTransId="{1585F712-CEC7-4F48-B69D-32BD158CB550}"/>
    <dgm:cxn modelId="{A6D60023-331F-4F36-ABAA-2E16B0307E24}" type="presOf" srcId="{0592964F-3663-4614-80C7-D3CFF72E1738}" destId="{93E10E03-8CDA-4DE1-8A41-583F66FCC1FA}" srcOrd="0" destOrd="0" presId="urn:microsoft.com/office/officeart/2005/8/layout/hierarchy2"/>
    <dgm:cxn modelId="{393D7223-EE5A-4121-BD51-3CB844E1498C}" type="presOf" srcId="{5361F940-B33E-4AA0-B014-AAE7297BBF1D}" destId="{77C96C14-E710-470D-A8CD-051F414368D1}" srcOrd="0" destOrd="0" presId="urn:microsoft.com/office/officeart/2005/8/layout/hierarchy2"/>
    <dgm:cxn modelId="{DF129226-E606-4255-BA8F-0B2E79DFB57F}" type="presOf" srcId="{FF43B44F-6770-4237-B18B-F35CF5608381}" destId="{E97B3512-3686-44E5-BBA4-D3E3EC615A38}" srcOrd="0" destOrd="0" presId="urn:microsoft.com/office/officeart/2005/8/layout/hierarchy2"/>
    <dgm:cxn modelId="{2A7FAE26-82CB-4CB6-B310-F5F0B9AD3A18}" type="presOf" srcId="{B37F4203-1691-47E7-8780-811E68F7BF1E}" destId="{F50F9CB0-BE44-4AB1-8E99-8ABF4EC4DAAD}" srcOrd="0" destOrd="0" presId="urn:microsoft.com/office/officeart/2005/8/layout/hierarchy2"/>
    <dgm:cxn modelId="{99819A2C-5562-40CE-9BCA-8DD3866A7231}" srcId="{0592964F-3663-4614-80C7-D3CFF72E1738}" destId="{5D23B4EF-8126-40B1-865D-63FBAE546CB4}" srcOrd="0" destOrd="0" parTransId="{562B55FF-5181-454D-BF8F-F5E3DE556774}" sibTransId="{02B91525-EE08-4175-97EC-6D52239932AE}"/>
    <dgm:cxn modelId="{D35AFE36-F38E-440B-94D0-EF7A3A0DDEF2}" type="presOf" srcId="{DC78F41F-3CF5-4FF0-9EE4-98D78E64A02A}" destId="{B19AB04C-DF94-4733-B522-578A4EB05E3F}" srcOrd="1" destOrd="0" presId="urn:microsoft.com/office/officeart/2005/8/layout/hierarchy2"/>
    <dgm:cxn modelId="{129D183C-D7E6-4A16-80DF-B44F67419CB2}" type="presOf" srcId="{E141EFD0-5AB8-4458-AA19-3FE4F6D109C3}" destId="{D50ECF22-9423-4713-AA6C-7F790D5BC518}" srcOrd="0" destOrd="0" presId="urn:microsoft.com/office/officeart/2005/8/layout/hierarchy2"/>
    <dgm:cxn modelId="{8007CA3C-32D3-4F10-A002-9E4E5297DF64}" type="presOf" srcId="{7AC54441-3C23-4018-9E41-DFAD8A485F11}" destId="{B3FAFDFD-DC18-4718-9537-23C8F56A749E}" srcOrd="0" destOrd="0" presId="urn:microsoft.com/office/officeart/2005/8/layout/hierarchy2"/>
    <dgm:cxn modelId="{5F86BB40-EB9D-40DE-A564-BA99ECA943BC}" type="presOf" srcId="{9381C876-4C00-4CD0-A2CD-D5B440B7D507}" destId="{C58E3F67-76AD-4753-970D-2D0270B64F72}" srcOrd="0" destOrd="0" presId="urn:microsoft.com/office/officeart/2005/8/layout/hierarchy2"/>
    <dgm:cxn modelId="{BF6A7441-53E7-4204-BF42-1B712784359D}" srcId="{BB622DA3-176A-4351-B4B5-5DCAF6094DA4}" destId="{1FB1065F-96A5-45D0-B3E0-D760D02066CF}" srcOrd="0" destOrd="0" parTransId="{7AC54441-3C23-4018-9E41-DFAD8A485F11}" sibTransId="{2D9BA159-9D26-4873-8DBB-BC17A74088A5}"/>
    <dgm:cxn modelId="{AFCB2C43-D515-49F2-BFD4-0A07971939B8}" type="presOf" srcId="{587F9611-A414-41FF-961D-6D396C3EDF35}" destId="{D4792325-693A-44AB-BCF7-8947D91688A2}" srcOrd="0" destOrd="0" presId="urn:microsoft.com/office/officeart/2005/8/layout/hierarchy2"/>
    <dgm:cxn modelId="{CDE5E069-2F49-455E-8DA1-AEA5F0D845FC}" type="presOf" srcId="{64AB0059-1962-4D3F-AD82-066F68514B11}" destId="{92EF8F35-C03E-45DC-B998-4EE12517B359}" srcOrd="0" destOrd="0" presId="urn:microsoft.com/office/officeart/2005/8/layout/hierarchy2"/>
    <dgm:cxn modelId="{D3A6EB6B-644D-4D6A-91A3-EF3C0F3E09CD}" type="presOf" srcId="{7C15B63F-D11E-4214-8549-2F869795BF06}" destId="{95C7F836-9C11-4FAB-AFAF-812427E2DA7E}" srcOrd="0" destOrd="0" presId="urn:microsoft.com/office/officeart/2005/8/layout/hierarchy2"/>
    <dgm:cxn modelId="{DAEC906D-AF5B-488E-B3F8-FEE365B9A67B}" type="presOf" srcId="{E141EFD0-5AB8-4458-AA19-3FE4F6D109C3}" destId="{B94499EC-BA1B-46C4-BC7E-7287877C1E4B}" srcOrd="1" destOrd="0" presId="urn:microsoft.com/office/officeart/2005/8/layout/hierarchy2"/>
    <dgm:cxn modelId="{A975394E-1E3D-404B-9879-9335B81450D4}" type="presOf" srcId="{BBA9504F-2FB8-4300-AC45-67227B88F047}" destId="{2348A031-E4CC-4DE1-A061-A00FE579C16E}" srcOrd="1" destOrd="0" presId="urn:microsoft.com/office/officeart/2005/8/layout/hierarchy2"/>
    <dgm:cxn modelId="{5E477F6F-F5A3-4E86-82B3-3118D19352AB}" type="presOf" srcId="{BB622DA3-176A-4351-B4B5-5DCAF6094DA4}" destId="{80992396-39B9-40A2-BA8E-FEB2DE4880D0}" srcOrd="0" destOrd="0" presId="urn:microsoft.com/office/officeart/2005/8/layout/hierarchy2"/>
    <dgm:cxn modelId="{006F6650-73DC-4F05-9BEA-E3DE6A355989}" type="presOf" srcId="{562B55FF-5181-454D-BF8F-F5E3DE556774}" destId="{1AB1594A-1D9A-49E5-81EA-7D9E0182F746}" srcOrd="0" destOrd="0" presId="urn:microsoft.com/office/officeart/2005/8/layout/hierarchy2"/>
    <dgm:cxn modelId="{4B62FD73-AEDB-4330-BB60-34A63A3B641C}" srcId="{82AAA209-E685-4B40-8AFE-14452E294775}" destId="{7B74EE85-3F73-46E5-ABB5-525985ADEA5C}" srcOrd="1" destOrd="0" parTransId="{64AB0059-1962-4D3F-AD82-066F68514B11}" sibTransId="{333A5746-0377-49B7-8AAC-CF825EA58A8B}"/>
    <dgm:cxn modelId="{629A9E7C-42C7-4E1F-A191-9F02E09DEC9B}" srcId="{7C15B63F-D11E-4214-8549-2F869795BF06}" destId="{9B11B2B8-57D9-44F9-A44D-3F71AC830469}" srcOrd="2" destOrd="0" parTransId="{5361F940-B33E-4AA0-B014-AAE7297BBF1D}" sibTransId="{FB939E3D-2966-4E33-9989-6ED2FE8F6D00}"/>
    <dgm:cxn modelId="{9D98787E-CB75-4534-B693-67D4E0A63A13}" type="presOf" srcId="{0EF46E27-0DE7-4DB6-887D-41494BCD93E0}" destId="{1AFC5483-EB2D-4624-A14F-D7F1AFACE62E}" srcOrd="1" destOrd="0" presId="urn:microsoft.com/office/officeart/2005/8/layout/hierarchy2"/>
    <dgm:cxn modelId="{53A3ED89-C51E-4176-BB60-97ED4B7E4D70}" type="presOf" srcId="{1F267199-5C2B-410C-97B5-37574436271F}" destId="{4CB2B552-9511-419E-80D2-4AFA5AD94F4D}" srcOrd="0" destOrd="0" presId="urn:microsoft.com/office/officeart/2005/8/layout/hierarchy2"/>
    <dgm:cxn modelId="{5CB27B8A-B6E3-44FF-8266-899178D00BAF}" type="presOf" srcId="{5D23B4EF-8126-40B1-865D-63FBAE546CB4}" destId="{2F514ACF-6150-41AA-A11A-053E925C5ADD}" srcOrd="0" destOrd="0" presId="urn:microsoft.com/office/officeart/2005/8/layout/hierarchy2"/>
    <dgm:cxn modelId="{A17B258D-3EE1-4DF3-909D-B2FF7CBA3418}" srcId="{9B11B2B8-57D9-44F9-A44D-3F71AC830469}" destId="{BB622DA3-176A-4351-B4B5-5DCAF6094DA4}" srcOrd="1" destOrd="0" parTransId="{FF43B44F-6770-4237-B18B-F35CF5608381}" sibTransId="{D49BA7B3-4D26-4C8C-BB24-F1D3D87E4A37}"/>
    <dgm:cxn modelId="{5165E990-D1B0-4DD0-8D5A-C1A19376A935}" type="presOf" srcId="{8E998D56-BB4A-4EDF-8C55-00FB34669D42}" destId="{7A0F3201-BD82-4550-8757-70FD3E158A10}" srcOrd="0" destOrd="0" presId="urn:microsoft.com/office/officeart/2005/8/layout/hierarchy2"/>
    <dgm:cxn modelId="{C23A6395-DF42-423F-8AA3-DACB18601DEE}" srcId="{82AAA209-E685-4B40-8AFE-14452E294775}" destId="{8E998D56-BB4A-4EDF-8C55-00FB34669D42}" srcOrd="0" destOrd="0" parTransId="{67A85F5C-E264-4C55-BB88-1A0C0B11366E}" sibTransId="{160E7AFD-336F-4CD7-BF21-D53BF0A1505C}"/>
    <dgm:cxn modelId="{BFBC929E-B719-4A60-9974-DFE3CD723FB0}" srcId="{7C15B63F-D11E-4214-8549-2F869795BF06}" destId="{0592964F-3663-4614-80C7-D3CFF72E1738}" srcOrd="0" destOrd="0" parTransId="{1F267199-5C2B-410C-97B5-37574436271F}" sibTransId="{A196EC72-9B43-451B-852E-BB54513ED06D}"/>
    <dgm:cxn modelId="{842224AA-C7CA-4816-A275-3FCB65CFDB9E}" type="presOf" srcId="{4CDD5680-098F-4E8E-AE75-FFE52011E6C9}" destId="{2CAC735E-32C4-4FB4-8027-7BF405CE1BB7}" srcOrd="0" destOrd="0" presId="urn:microsoft.com/office/officeart/2005/8/layout/hierarchy2"/>
    <dgm:cxn modelId="{35FB38BC-C2A0-4B4E-A70A-726057BD2FA3}" type="presOf" srcId="{67A85F5C-E264-4C55-BB88-1A0C0B11366E}" destId="{0045A35B-30E0-43F2-8696-17243B323C46}" srcOrd="1" destOrd="0" presId="urn:microsoft.com/office/officeart/2005/8/layout/hierarchy2"/>
    <dgm:cxn modelId="{067ABBBD-CB87-4C86-950F-12B78DC511CF}" type="presOf" srcId="{60FADA07-34ED-484F-A56B-A80D69CE608A}" destId="{0B25CC57-1DF4-4EDA-91C6-D7A16D08F434}" srcOrd="0" destOrd="0" presId="urn:microsoft.com/office/officeart/2005/8/layout/hierarchy2"/>
    <dgm:cxn modelId="{F1FC61C3-7A73-4AE7-A0AB-8035BDD79B42}" srcId="{8E998D56-BB4A-4EDF-8C55-00FB34669D42}" destId="{587F9611-A414-41FF-961D-6D396C3EDF35}" srcOrd="1" destOrd="0" parTransId="{DC78F41F-3CF5-4FF0-9EE4-98D78E64A02A}" sibTransId="{052632D7-A270-4B4A-9F6E-CC35FE6BE6AF}"/>
    <dgm:cxn modelId="{419B08C5-FC4E-42FD-AAD1-69F89F892462}" type="presOf" srcId="{64AB0059-1962-4D3F-AD82-066F68514B11}" destId="{D641BDEF-C1B7-440B-A76B-12508F326F68}" srcOrd="1" destOrd="0" presId="urn:microsoft.com/office/officeart/2005/8/layout/hierarchy2"/>
    <dgm:cxn modelId="{CA5BBECA-0E36-4C87-BC88-381053C90931}" type="presOf" srcId="{7B74EE85-3F73-46E5-ABB5-525985ADEA5C}" destId="{B6F2DD16-6909-4343-84C5-7D9DC0E56830}" srcOrd="0" destOrd="0" presId="urn:microsoft.com/office/officeart/2005/8/layout/hierarchy2"/>
    <dgm:cxn modelId="{98AC40CC-271E-447C-B594-11143D4C2E7B}" srcId="{0592964F-3663-4614-80C7-D3CFF72E1738}" destId="{9381C876-4C00-4CD0-A2CD-D5B440B7D507}" srcOrd="1" destOrd="0" parTransId="{F5087661-83C6-4685-9603-495373BF8F9B}" sibTransId="{EEC0C33D-4B77-46E5-BAA0-3F5F800AD94E}"/>
    <dgm:cxn modelId="{FF5885CC-219B-4476-8BB2-EC591DE81B08}" type="presOf" srcId="{9F533300-501E-4C04-9B8D-18BE9981FB97}" destId="{2C2084FE-799B-4DFB-BF39-1341CCA84ADE}" srcOrd="0" destOrd="0" presId="urn:microsoft.com/office/officeart/2005/8/layout/hierarchy2"/>
    <dgm:cxn modelId="{C263C7CC-566F-454B-B7D8-C336B70F6F1E}" srcId="{4CDD5680-098F-4E8E-AE75-FFE52011E6C9}" destId="{7C15B63F-D11E-4214-8549-2F869795BF06}" srcOrd="0" destOrd="0" parTransId="{77D9CCED-46B2-4AF4-9430-6D7DF6E3D453}" sibTransId="{C5E317EE-AC74-479E-B89B-4AAB07D3100A}"/>
    <dgm:cxn modelId="{C0C6B5CF-97F7-4C20-B2A3-81EA083E60A0}" type="presOf" srcId="{1F267199-5C2B-410C-97B5-37574436271F}" destId="{CED281D9-2B75-4CA9-834F-6B85AF17B7E8}" srcOrd="1" destOrd="0" presId="urn:microsoft.com/office/officeart/2005/8/layout/hierarchy2"/>
    <dgm:cxn modelId="{5558B0D6-C6F7-4CF7-8DC7-37F1D8BCD6B4}" type="presOf" srcId="{9B11B2B8-57D9-44F9-A44D-3F71AC830469}" destId="{5D04B3F1-A216-46AA-A762-59FEE45DE597}" srcOrd="0" destOrd="0" presId="urn:microsoft.com/office/officeart/2005/8/layout/hierarchy2"/>
    <dgm:cxn modelId="{BCF944D7-EC39-41DB-824B-A55D4CCDDD32}" type="presOf" srcId="{5361F940-B33E-4AA0-B014-AAE7297BBF1D}" destId="{39DA82CF-2A5B-467D-B842-39E0075DEF52}" srcOrd="1" destOrd="0" presId="urn:microsoft.com/office/officeart/2005/8/layout/hierarchy2"/>
    <dgm:cxn modelId="{A1985BD8-E66A-4133-9AC1-97F190804DC4}" srcId="{7C15B63F-D11E-4214-8549-2F869795BF06}" destId="{82AAA209-E685-4B40-8AFE-14452E294775}" srcOrd="1" destOrd="0" parTransId="{BBA9504F-2FB8-4300-AC45-67227B88F047}" sibTransId="{037CB5CE-B3EF-47B8-9532-29A86EAF6C24}"/>
    <dgm:cxn modelId="{8E06DBE2-EDA8-441A-A540-FCE91F247AF2}" type="presOf" srcId="{0EF46E27-0DE7-4DB6-887D-41494BCD93E0}" destId="{74A54EF0-84D5-4CBC-B1E9-7E3E5C628F7E}" srcOrd="0" destOrd="0" presId="urn:microsoft.com/office/officeart/2005/8/layout/hierarchy2"/>
    <dgm:cxn modelId="{12A306ED-CFA0-4471-BE72-4ACFDC793CBE}" type="presOf" srcId="{BBA9504F-2FB8-4300-AC45-67227B88F047}" destId="{C4F35804-AFC6-4D0F-8F67-F7C057FBAF81}" srcOrd="0" destOrd="0" presId="urn:microsoft.com/office/officeart/2005/8/layout/hierarchy2"/>
    <dgm:cxn modelId="{FB9612ED-2AC0-471C-A660-B69225A37497}" type="presOf" srcId="{DC78F41F-3CF5-4FF0-9EE4-98D78E64A02A}" destId="{B9EB0E1A-CD65-4814-B0F6-AE39BE0EE1DB}" srcOrd="0" destOrd="0" presId="urn:microsoft.com/office/officeart/2005/8/layout/hierarchy2"/>
    <dgm:cxn modelId="{15F969F2-728C-4D04-8AD8-77421F4D0809}" type="presOf" srcId="{5761BD83-C217-41A7-A511-A7EA3AA1F0DC}" destId="{87882B10-1279-4E09-AC7C-9C8440B49B3D}" srcOrd="0" destOrd="0" presId="urn:microsoft.com/office/officeart/2005/8/layout/hierarchy2"/>
    <dgm:cxn modelId="{B57DC2F7-E57E-42C2-B765-3133C900BE91}" type="presOf" srcId="{5761BD83-C217-41A7-A511-A7EA3AA1F0DC}" destId="{8B7C4ADF-941B-43B2-B629-80AAD0E7EC0A}" srcOrd="1" destOrd="0" presId="urn:microsoft.com/office/officeart/2005/8/layout/hierarchy2"/>
    <dgm:cxn modelId="{2D3F95FB-0F78-4A3F-82DE-CF83B37F4A82}" type="presOf" srcId="{67A85F5C-E264-4C55-BB88-1A0C0B11366E}" destId="{18B78A29-5B5F-47F9-9525-58002F50C7F8}" srcOrd="0" destOrd="0" presId="urn:microsoft.com/office/officeart/2005/8/layout/hierarchy2"/>
    <dgm:cxn modelId="{EA69DDFC-2C59-40B5-9479-7B1685D8F4BA}" type="presOf" srcId="{FF43B44F-6770-4237-B18B-F35CF5608381}" destId="{2554957D-E1DE-4F39-BCBF-642A2161278C}" srcOrd="1" destOrd="0" presId="urn:microsoft.com/office/officeart/2005/8/layout/hierarchy2"/>
    <dgm:cxn modelId="{F83DA2FD-641C-4037-A432-B469023C365F}" srcId="{82AAA209-E685-4B40-8AFE-14452E294775}" destId="{B37F4203-1691-47E7-8780-811E68F7BF1E}" srcOrd="2" destOrd="0" parTransId="{0EF46E27-0DE7-4DB6-887D-41494BCD93E0}" sibTransId="{BACD3BF9-9763-4411-AF33-8146C50491FE}"/>
    <dgm:cxn modelId="{B1B51277-32CC-4239-8D7D-DCE4B4827DE5}" type="presParOf" srcId="{2CAC735E-32C4-4FB4-8027-7BF405CE1BB7}" destId="{E3FE731F-E98A-4846-943C-32D5FEB9CF3A}" srcOrd="0" destOrd="0" presId="urn:microsoft.com/office/officeart/2005/8/layout/hierarchy2"/>
    <dgm:cxn modelId="{CC7B750F-E80D-4874-98B4-278960F778ED}" type="presParOf" srcId="{E3FE731F-E98A-4846-943C-32D5FEB9CF3A}" destId="{95C7F836-9C11-4FAB-AFAF-812427E2DA7E}" srcOrd="0" destOrd="0" presId="urn:microsoft.com/office/officeart/2005/8/layout/hierarchy2"/>
    <dgm:cxn modelId="{4502A012-01C8-4FCE-A9CE-61C4C7308986}" type="presParOf" srcId="{E3FE731F-E98A-4846-943C-32D5FEB9CF3A}" destId="{BD97BBA3-86D3-4F72-BEA7-9B981144DD5B}" srcOrd="1" destOrd="0" presId="urn:microsoft.com/office/officeart/2005/8/layout/hierarchy2"/>
    <dgm:cxn modelId="{C4E79053-5B2B-4DF0-A9EB-0395F883A2D7}" type="presParOf" srcId="{BD97BBA3-86D3-4F72-BEA7-9B981144DD5B}" destId="{4CB2B552-9511-419E-80D2-4AFA5AD94F4D}" srcOrd="0" destOrd="0" presId="urn:microsoft.com/office/officeart/2005/8/layout/hierarchy2"/>
    <dgm:cxn modelId="{86B1FACD-71FD-40DC-B6A6-8F53F789372F}" type="presParOf" srcId="{4CB2B552-9511-419E-80D2-4AFA5AD94F4D}" destId="{CED281D9-2B75-4CA9-834F-6B85AF17B7E8}" srcOrd="0" destOrd="0" presId="urn:microsoft.com/office/officeart/2005/8/layout/hierarchy2"/>
    <dgm:cxn modelId="{3C9299DA-A17C-4AE4-87D4-0302BD846E80}" type="presParOf" srcId="{BD97BBA3-86D3-4F72-BEA7-9B981144DD5B}" destId="{DE4C123F-102E-4CB7-B6AA-EB34BF1D39B0}" srcOrd="1" destOrd="0" presId="urn:microsoft.com/office/officeart/2005/8/layout/hierarchy2"/>
    <dgm:cxn modelId="{69189F2F-F402-46DE-BB26-2FD4FCFC501C}" type="presParOf" srcId="{DE4C123F-102E-4CB7-B6AA-EB34BF1D39B0}" destId="{93E10E03-8CDA-4DE1-8A41-583F66FCC1FA}" srcOrd="0" destOrd="0" presId="urn:microsoft.com/office/officeart/2005/8/layout/hierarchy2"/>
    <dgm:cxn modelId="{E03E756E-1C56-4877-8EE1-24F4CC9DC5F3}" type="presParOf" srcId="{DE4C123F-102E-4CB7-B6AA-EB34BF1D39B0}" destId="{7CC06AAE-DFF0-4380-B65E-DF6002AC070F}" srcOrd="1" destOrd="0" presId="urn:microsoft.com/office/officeart/2005/8/layout/hierarchy2"/>
    <dgm:cxn modelId="{B3DB2D07-53B7-4D78-84D7-F979DFFC4F79}" type="presParOf" srcId="{7CC06AAE-DFF0-4380-B65E-DF6002AC070F}" destId="{1AB1594A-1D9A-49E5-81EA-7D9E0182F746}" srcOrd="0" destOrd="0" presId="urn:microsoft.com/office/officeart/2005/8/layout/hierarchy2"/>
    <dgm:cxn modelId="{7DBAA8AD-CE7D-4058-88C4-61DA4D672C3E}" type="presParOf" srcId="{1AB1594A-1D9A-49E5-81EA-7D9E0182F746}" destId="{368E093C-6559-47DF-BCFA-C306681F88FC}" srcOrd="0" destOrd="0" presId="urn:microsoft.com/office/officeart/2005/8/layout/hierarchy2"/>
    <dgm:cxn modelId="{2FE12FED-4D70-4255-BCB3-5537FC177D9E}" type="presParOf" srcId="{7CC06AAE-DFF0-4380-B65E-DF6002AC070F}" destId="{F6EE1F39-266F-433D-82A1-432FAF9F2FD0}" srcOrd="1" destOrd="0" presId="urn:microsoft.com/office/officeart/2005/8/layout/hierarchy2"/>
    <dgm:cxn modelId="{C8AD9DAE-236F-4276-94BB-CAB640223A0B}" type="presParOf" srcId="{F6EE1F39-266F-433D-82A1-432FAF9F2FD0}" destId="{2F514ACF-6150-41AA-A11A-053E925C5ADD}" srcOrd="0" destOrd="0" presId="urn:microsoft.com/office/officeart/2005/8/layout/hierarchy2"/>
    <dgm:cxn modelId="{626F20AC-783D-4634-88A0-2C9A36646613}" type="presParOf" srcId="{F6EE1F39-266F-433D-82A1-432FAF9F2FD0}" destId="{292DE672-BDEB-427D-9B43-AACB002A4279}" srcOrd="1" destOrd="0" presId="urn:microsoft.com/office/officeart/2005/8/layout/hierarchy2"/>
    <dgm:cxn modelId="{C68C1B17-A353-47A0-BC92-604780A1B2AA}" type="presParOf" srcId="{7CC06AAE-DFF0-4380-B65E-DF6002AC070F}" destId="{38C22AC5-2ADA-4308-9D1B-0413301EF378}" srcOrd="2" destOrd="0" presId="urn:microsoft.com/office/officeart/2005/8/layout/hierarchy2"/>
    <dgm:cxn modelId="{16CCFC19-E94C-4379-99F9-C24AFC9D0EAD}" type="presParOf" srcId="{38C22AC5-2ADA-4308-9D1B-0413301EF378}" destId="{E6BF29C2-6973-44B9-A5E0-8D1AD5AC1FE3}" srcOrd="0" destOrd="0" presId="urn:microsoft.com/office/officeart/2005/8/layout/hierarchy2"/>
    <dgm:cxn modelId="{954D547B-8AB4-4D75-A289-F5751182D56F}" type="presParOf" srcId="{7CC06AAE-DFF0-4380-B65E-DF6002AC070F}" destId="{DFDE84C9-DD32-4090-981C-3143DF924447}" srcOrd="3" destOrd="0" presId="urn:microsoft.com/office/officeart/2005/8/layout/hierarchy2"/>
    <dgm:cxn modelId="{E6912798-F706-4F0A-9C5D-0C50BF75D9CA}" type="presParOf" srcId="{DFDE84C9-DD32-4090-981C-3143DF924447}" destId="{C58E3F67-76AD-4753-970D-2D0270B64F72}" srcOrd="0" destOrd="0" presId="urn:microsoft.com/office/officeart/2005/8/layout/hierarchy2"/>
    <dgm:cxn modelId="{F18AB051-F3E3-4729-A332-BB63504BD58E}" type="presParOf" srcId="{DFDE84C9-DD32-4090-981C-3143DF924447}" destId="{7038C293-5045-4C69-9C45-96C8CD5FA894}" srcOrd="1" destOrd="0" presId="urn:microsoft.com/office/officeart/2005/8/layout/hierarchy2"/>
    <dgm:cxn modelId="{4474CAAD-FD5F-46DC-B0A0-D3B97B2EABDF}" type="presParOf" srcId="{BD97BBA3-86D3-4F72-BEA7-9B981144DD5B}" destId="{C4F35804-AFC6-4D0F-8F67-F7C057FBAF81}" srcOrd="2" destOrd="0" presId="urn:microsoft.com/office/officeart/2005/8/layout/hierarchy2"/>
    <dgm:cxn modelId="{88DC3FC8-651D-4746-93AD-7F4EC399CAD5}" type="presParOf" srcId="{C4F35804-AFC6-4D0F-8F67-F7C057FBAF81}" destId="{2348A031-E4CC-4DE1-A061-A00FE579C16E}" srcOrd="0" destOrd="0" presId="urn:microsoft.com/office/officeart/2005/8/layout/hierarchy2"/>
    <dgm:cxn modelId="{9DAD9C36-CAB9-47B7-9712-C59A41FC69E5}" type="presParOf" srcId="{BD97BBA3-86D3-4F72-BEA7-9B981144DD5B}" destId="{686E8380-598A-4DEA-AEBB-55E530A68C87}" srcOrd="3" destOrd="0" presId="urn:microsoft.com/office/officeart/2005/8/layout/hierarchy2"/>
    <dgm:cxn modelId="{AA458C97-43BA-492E-A6B4-0F0B38799E3E}" type="presParOf" srcId="{686E8380-598A-4DEA-AEBB-55E530A68C87}" destId="{F0A8230E-A0C9-4751-AE3F-AB776D1F84FF}" srcOrd="0" destOrd="0" presId="urn:microsoft.com/office/officeart/2005/8/layout/hierarchy2"/>
    <dgm:cxn modelId="{24AB1B1F-D198-460B-9967-4B963BDABE00}" type="presParOf" srcId="{686E8380-598A-4DEA-AEBB-55E530A68C87}" destId="{F85475C5-1196-43A0-8527-56D64FB71081}" srcOrd="1" destOrd="0" presId="urn:microsoft.com/office/officeart/2005/8/layout/hierarchy2"/>
    <dgm:cxn modelId="{3D244EF7-EC9B-4C26-A27F-0FE8D277C6C2}" type="presParOf" srcId="{F85475C5-1196-43A0-8527-56D64FB71081}" destId="{18B78A29-5B5F-47F9-9525-58002F50C7F8}" srcOrd="0" destOrd="0" presId="urn:microsoft.com/office/officeart/2005/8/layout/hierarchy2"/>
    <dgm:cxn modelId="{9E0C7C27-BB9D-4235-A36C-C5DC33A5792F}" type="presParOf" srcId="{18B78A29-5B5F-47F9-9525-58002F50C7F8}" destId="{0045A35B-30E0-43F2-8696-17243B323C46}" srcOrd="0" destOrd="0" presId="urn:microsoft.com/office/officeart/2005/8/layout/hierarchy2"/>
    <dgm:cxn modelId="{53ACF6CA-8CCF-4EDF-A607-8DD7A028D3F7}" type="presParOf" srcId="{F85475C5-1196-43A0-8527-56D64FB71081}" destId="{92B2F0C5-AA87-4EFE-9D16-DFBFC40B0566}" srcOrd="1" destOrd="0" presId="urn:microsoft.com/office/officeart/2005/8/layout/hierarchy2"/>
    <dgm:cxn modelId="{B0DE259A-9411-4F0E-982E-31DD670FCDF4}" type="presParOf" srcId="{92B2F0C5-AA87-4EFE-9D16-DFBFC40B0566}" destId="{7A0F3201-BD82-4550-8757-70FD3E158A10}" srcOrd="0" destOrd="0" presId="urn:microsoft.com/office/officeart/2005/8/layout/hierarchy2"/>
    <dgm:cxn modelId="{D5E1FE96-AE68-4DCD-96B5-39835B8EB4B5}" type="presParOf" srcId="{92B2F0C5-AA87-4EFE-9D16-DFBFC40B0566}" destId="{A3B10138-1BFC-4B3C-A7BA-91DB51763B7A}" srcOrd="1" destOrd="0" presId="urn:microsoft.com/office/officeart/2005/8/layout/hierarchy2"/>
    <dgm:cxn modelId="{049E5345-8D09-4188-AE72-37868357E1A7}" type="presParOf" srcId="{A3B10138-1BFC-4B3C-A7BA-91DB51763B7A}" destId="{87882B10-1279-4E09-AC7C-9C8440B49B3D}" srcOrd="0" destOrd="0" presId="urn:microsoft.com/office/officeart/2005/8/layout/hierarchy2"/>
    <dgm:cxn modelId="{BD553098-4E13-466F-A2A1-C28BB4F2800C}" type="presParOf" srcId="{87882B10-1279-4E09-AC7C-9C8440B49B3D}" destId="{8B7C4ADF-941B-43B2-B629-80AAD0E7EC0A}" srcOrd="0" destOrd="0" presId="urn:microsoft.com/office/officeart/2005/8/layout/hierarchy2"/>
    <dgm:cxn modelId="{5EBF2467-FDAF-4A38-B69F-16D8BF6F7C48}" type="presParOf" srcId="{A3B10138-1BFC-4B3C-A7BA-91DB51763B7A}" destId="{7D3EE01E-186B-43DC-BF3B-6CBBFCB682EB}" srcOrd="1" destOrd="0" presId="urn:microsoft.com/office/officeart/2005/8/layout/hierarchy2"/>
    <dgm:cxn modelId="{2A83CCFE-5716-4E10-824E-025BF6AEB01A}" type="presParOf" srcId="{7D3EE01E-186B-43DC-BF3B-6CBBFCB682EB}" destId="{2C2084FE-799B-4DFB-BF39-1341CCA84ADE}" srcOrd="0" destOrd="0" presId="urn:microsoft.com/office/officeart/2005/8/layout/hierarchy2"/>
    <dgm:cxn modelId="{4AE78DB6-F79F-42F8-BDEF-D6BCBB075EF4}" type="presParOf" srcId="{7D3EE01E-186B-43DC-BF3B-6CBBFCB682EB}" destId="{C9C25A91-D3D7-44D1-B41C-0C9C27730528}" srcOrd="1" destOrd="0" presId="urn:microsoft.com/office/officeart/2005/8/layout/hierarchy2"/>
    <dgm:cxn modelId="{F9F80056-173F-4445-82B9-0CFAAD4971AB}" type="presParOf" srcId="{A3B10138-1BFC-4B3C-A7BA-91DB51763B7A}" destId="{B9EB0E1A-CD65-4814-B0F6-AE39BE0EE1DB}" srcOrd="2" destOrd="0" presId="urn:microsoft.com/office/officeart/2005/8/layout/hierarchy2"/>
    <dgm:cxn modelId="{ECEBBBA8-CC34-42AA-8D51-0D4760953F21}" type="presParOf" srcId="{B9EB0E1A-CD65-4814-B0F6-AE39BE0EE1DB}" destId="{B19AB04C-DF94-4733-B522-578A4EB05E3F}" srcOrd="0" destOrd="0" presId="urn:microsoft.com/office/officeart/2005/8/layout/hierarchy2"/>
    <dgm:cxn modelId="{0D5C2D31-7C39-4D4E-98D9-32EEE5C0C445}" type="presParOf" srcId="{A3B10138-1BFC-4B3C-A7BA-91DB51763B7A}" destId="{716B9789-FDB0-4CF3-92BF-90802B535CA9}" srcOrd="3" destOrd="0" presId="urn:microsoft.com/office/officeart/2005/8/layout/hierarchy2"/>
    <dgm:cxn modelId="{B5D8E08D-3FE1-4FF7-A0EB-445DD2F90FFE}" type="presParOf" srcId="{716B9789-FDB0-4CF3-92BF-90802B535CA9}" destId="{D4792325-693A-44AB-BCF7-8947D91688A2}" srcOrd="0" destOrd="0" presId="urn:microsoft.com/office/officeart/2005/8/layout/hierarchy2"/>
    <dgm:cxn modelId="{3F2E7EEF-9997-4782-866F-6E7EBCFBB54E}" type="presParOf" srcId="{716B9789-FDB0-4CF3-92BF-90802B535CA9}" destId="{5F730DC1-E260-43A0-A223-80EE55783061}" srcOrd="1" destOrd="0" presId="urn:microsoft.com/office/officeart/2005/8/layout/hierarchy2"/>
    <dgm:cxn modelId="{E653831A-1FB9-4AF1-A57F-132DF3D60311}" type="presParOf" srcId="{F85475C5-1196-43A0-8527-56D64FB71081}" destId="{92EF8F35-C03E-45DC-B998-4EE12517B359}" srcOrd="2" destOrd="0" presId="urn:microsoft.com/office/officeart/2005/8/layout/hierarchy2"/>
    <dgm:cxn modelId="{F95A42FD-46FD-4F3A-AB19-8FD11EAFFB5D}" type="presParOf" srcId="{92EF8F35-C03E-45DC-B998-4EE12517B359}" destId="{D641BDEF-C1B7-440B-A76B-12508F326F68}" srcOrd="0" destOrd="0" presId="urn:microsoft.com/office/officeart/2005/8/layout/hierarchy2"/>
    <dgm:cxn modelId="{35A955E0-178B-41D3-B55F-5EA1D9CF60AB}" type="presParOf" srcId="{F85475C5-1196-43A0-8527-56D64FB71081}" destId="{D55B8CDC-223A-4123-950F-8506B2A9DC6C}" srcOrd="3" destOrd="0" presId="urn:microsoft.com/office/officeart/2005/8/layout/hierarchy2"/>
    <dgm:cxn modelId="{587C3D67-BA2C-4503-BDB2-75C185A49905}" type="presParOf" srcId="{D55B8CDC-223A-4123-950F-8506B2A9DC6C}" destId="{B6F2DD16-6909-4343-84C5-7D9DC0E56830}" srcOrd="0" destOrd="0" presId="urn:microsoft.com/office/officeart/2005/8/layout/hierarchy2"/>
    <dgm:cxn modelId="{45BB6E35-1CFD-45B5-A09F-782728999D8B}" type="presParOf" srcId="{D55B8CDC-223A-4123-950F-8506B2A9DC6C}" destId="{682B039A-25F5-433D-A4F3-124DA599C5E7}" srcOrd="1" destOrd="0" presId="urn:microsoft.com/office/officeart/2005/8/layout/hierarchy2"/>
    <dgm:cxn modelId="{45F42FCE-09D3-43E1-B348-D8CD87225918}" type="presParOf" srcId="{F85475C5-1196-43A0-8527-56D64FB71081}" destId="{74A54EF0-84D5-4CBC-B1E9-7E3E5C628F7E}" srcOrd="4" destOrd="0" presId="urn:microsoft.com/office/officeart/2005/8/layout/hierarchy2"/>
    <dgm:cxn modelId="{4C18C4A4-623A-429D-B207-678420DA972A}" type="presParOf" srcId="{74A54EF0-84D5-4CBC-B1E9-7E3E5C628F7E}" destId="{1AFC5483-EB2D-4624-A14F-D7F1AFACE62E}" srcOrd="0" destOrd="0" presId="urn:microsoft.com/office/officeart/2005/8/layout/hierarchy2"/>
    <dgm:cxn modelId="{C5ADED85-2BA7-4E51-9583-0994107958C0}" type="presParOf" srcId="{F85475C5-1196-43A0-8527-56D64FB71081}" destId="{C672CE78-04BA-4740-9014-E461B9E7C628}" srcOrd="5" destOrd="0" presId="urn:microsoft.com/office/officeart/2005/8/layout/hierarchy2"/>
    <dgm:cxn modelId="{7A72D53A-8C2B-4BE1-AA82-280C8326EB52}" type="presParOf" srcId="{C672CE78-04BA-4740-9014-E461B9E7C628}" destId="{F50F9CB0-BE44-4AB1-8E99-8ABF4EC4DAAD}" srcOrd="0" destOrd="0" presId="urn:microsoft.com/office/officeart/2005/8/layout/hierarchy2"/>
    <dgm:cxn modelId="{F44D69CA-4BE5-4481-B901-9CDF921D1590}" type="presParOf" srcId="{C672CE78-04BA-4740-9014-E461B9E7C628}" destId="{62FDAFCD-3FA2-49A3-BA31-4D72B1D324A8}" srcOrd="1" destOrd="0" presId="urn:microsoft.com/office/officeart/2005/8/layout/hierarchy2"/>
    <dgm:cxn modelId="{E2171A9A-9CFD-4CEF-8CCC-DE7FDAA3E7BA}" type="presParOf" srcId="{BD97BBA3-86D3-4F72-BEA7-9B981144DD5B}" destId="{77C96C14-E710-470D-A8CD-051F414368D1}" srcOrd="4" destOrd="0" presId="urn:microsoft.com/office/officeart/2005/8/layout/hierarchy2"/>
    <dgm:cxn modelId="{6F05F57D-C829-48D2-958B-77E6BD8C3AB7}" type="presParOf" srcId="{77C96C14-E710-470D-A8CD-051F414368D1}" destId="{39DA82CF-2A5B-467D-B842-39E0075DEF52}" srcOrd="0" destOrd="0" presId="urn:microsoft.com/office/officeart/2005/8/layout/hierarchy2"/>
    <dgm:cxn modelId="{29F7989D-166A-496A-950A-900B80FCFCBD}" type="presParOf" srcId="{BD97BBA3-86D3-4F72-BEA7-9B981144DD5B}" destId="{212D5CD5-3D68-4084-9A88-0DACF2A572A3}" srcOrd="5" destOrd="0" presId="urn:microsoft.com/office/officeart/2005/8/layout/hierarchy2"/>
    <dgm:cxn modelId="{D8D9C26B-7673-452B-9ADE-71323D2F3139}" type="presParOf" srcId="{212D5CD5-3D68-4084-9A88-0DACF2A572A3}" destId="{5D04B3F1-A216-46AA-A762-59FEE45DE597}" srcOrd="0" destOrd="0" presId="urn:microsoft.com/office/officeart/2005/8/layout/hierarchy2"/>
    <dgm:cxn modelId="{9CEEA1C8-808D-4E8F-877A-86254016B503}" type="presParOf" srcId="{212D5CD5-3D68-4084-9A88-0DACF2A572A3}" destId="{1C4C207A-E27F-45FE-95EF-3E3948589FC6}" srcOrd="1" destOrd="0" presId="urn:microsoft.com/office/officeart/2005/8/layout/hierarchy2"/>
    <dgm:cxn modelId="{F17EF021-FFDF-423D-BE1C-C5D44B229ABD}" type="presParOf" srcId="{1C4C207A-E27F-45FE-95EF-3E3948589FC6}" destId="{D50ECF22-9423-4713-AA6C-7F790D5BC518}" srcOrd="0" destOrd="0" presId="urn:microsoft.com/office/officeart/2005/8/layout/hierarchy2"/>
    <dgm:cxn modelId="{C9BD78E3-AF70-4D04-B10B-52AB287AD443}" type="presParOf" srcId="{D50ECF22-9423-4713-AA6C-7F790D5BC518}" destId="{B94499EC-BA1B-46C4-BC7E-7287877C1E4B}" srcOrd="0" destOrd="0" presId="urn:microsoft.com/office/officeart/2005/8/layout/hierarchy2"/>
    <dgm:cxn modelId="{F92C8D13-2030-4E0C-B15A-8AA7C339C0DA}" type="presParOf" srcId="{1C4C207A-E27F-45FE-95EF-3E3948589FC6}" destId="{BDBE4554-C037-4519-A8E9-DC95E3138074}" srcOrd="1" destOrd="0" presId="urn:microsoft.com/office/officeart/2005/8/layout/hierarchy2"/>
    <dgm:cxn modelId="{231DDD32-E157-46A1-A71B-36061E8D3212}" type="presParOf" srcId="{BDBE4554-C037-4519-A8E9-DC95E3138074}" destId="{0B25CC57-1DF4-4EDA-91C6-D7A16D08F434}" srcOrd="0" destOrd="0" presId="urn:microsoft.com/office/officeart/2005/8/layout/hierarchy2"/>
    <dgm:cxn modelId="{D82D72B1-C339-4DEB-8F54-DF6E7134FAF3}" type="presParOf" srcId="{BDBE4554-C037-4519-A8E9-DC95E3138074}" destId="{39BDB056-10F7-4FB7-BC80-ADEAEEA1C602}" srcOrd="1" destOrd="0" presId="urn:microsoft.com/office/officeart/2005/8/layout/hierarchy2"/>
    <dgm:cxn modelId="{BA3EAE16-375E-4E76-A7D9-C2F8ACEF2CF4}" type="presParOf" srcId="{1C4C207A-E27F-45FE-95EF-3E3948589FC6}" destId="{E97B3512-3686-44E5-BBA4-D3E3EC615A38}" srcOrd="2" destOrd="0" presId="urn:microsoft.com/office/officeart/2005/8/layout/hierarchy2"/>
    <dgm:cxn modelId="{A8941F09-D59D-41D6-A132-C44FF55FBA38}" type="presParOf" srcId="{E97B3512-3686-44E5-BBA4-D3E3EC615A38}" destId="{2554957D-E1DE-4F39-BCBF-642A2161278C}" srcOrd="0" destOrd="0" presId="urn:microsoft.com/office/officeart/2005/8/layout/hierarchy2"/>
    <dgm:cxn modelId="{C1CD4677-BAFD-47DC-909F-77863F2E1748}" type="presParOf" srcId="{1C4C207A-E27F-45FE-95EF-3E3948589FC6}" destId="{4D44801B-5D87-405C-9D98-12D885A9700C}" srcOrd="3" destOrd="0" presId="urn:microsoft.com/office/officeart/2005/8/layout/hierarchy2"/>
    <dgm:cxn modelId="{3A7E0219-AE6D-4224-84CD-56DF577CB879}" type="presParOf" srcId="{4D44801B-5D87-405C-9D98-12D885A9700C}" destId="{80992396-39B9-40A2-BA8E-FEB2DE4880D0}" srcOrd="0" destOrd="0" presId="urn:microsoft.com/office/officeart/2005/8/layout/hierarchy2"/>
    <dgm:cxn modelId="{BD0A25A4-81FD-45E0-822E-1C0D2A2D00AB}" type="presParOf" srcId="{4D44801B-5D87-405C-9D98-12D885A9700C}" destId="{65D5C1CE-87EC-4A23-B411-83BC3C3FEF6D}" srcOrd="1" destOrd="0" presId="urn:microsoft.com/office/officeart/2005/8/layout/hierarchy2"/>
    <dgm:cxn modelId="{E13148C2-144E-4F89-A5FA-161B1570115D}" type="presParOf" srcId="{65D5C1CE-87EC-4A23-B411-83BC3C3FEF6D}" destId="{B3FAFDFD-DC18-4718-9537-23C8F56A749E}" srcOrd="0" destOrd="0" presId="urn:microsoft.com/office/officeart/2005/8/layout/hierarchy2"/>
    <dgm:cxn modelId="{4A92249F-1986-4602-83AC-D98783A48597}" type="presParOf" srcId="{B3FAFDFD-DC18-4718-9537-23C8F56A749E}" destId="{BF3DA7F2-6583-4793-B69F-29B3D619864E}" srcOrd="0" destOrd="0" presId="urn:microsoft.com/office/officeart/2005/8/layout/hierarchy2"/>
    <dgm:cxn modelId="{1711A055-22A7-4C03-9935-59BECBD9CA47}" type="presParOf" srcId="{65D5C1CE-87EC-4A23-B411-83BC3C3FEF6D}" destId="{7B2000BA-F7B2-467F-8A11-DD444DCA34E1}" srcOrd="1" destOrd="0" presId="urn:microsoft.com/office/officeart/2005/8/layout/hierarchy2"/>
    <dgm:cxn modelId="{41E93822-47B8-4FF4-B945-42CAD73C6F0B}" type="presParOf" srcId="{7B2000BA-F7B2-467F-8A11-DD444DCA34E1}" destId="{6B15B131-762E-4AAD-A206-56751F06F3FB}" srcOrd="0" destOrd="0" presId="urn:microsoft.com/office/officeart/2005/8/layout/hierarchy2"/>
    <dgm:cxn modelId="{03CA87FC-573D-42E5-83AD-3D1E35F4B3AD}" type="presParOf" srcId="{7B2000BA-F7B2-467F-8A11-DD444DCA34E1}" destId="{BBEFC745-D2C8-45D8-9ED7-79FA64F14F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DD5680-098F-4E8E-AE75-FFE52011E6C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5B63F-D11E-4214-8549-2F869795BF0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Office of the Ombud</a:t>
          </a:r>
        </a:p>
      </dgm:t>
    </dgm:pt>
    <dgm:pt modelId="{77D9CCED-46B2-4AF4-9430-6D7DF6E3D453}" type="parTrans" cxnId="{C263C7CC-566F-454B-B7D8-C336B70F6F1E}">
      <dgm:prSet/>
      <dgm:spPr/>
      <dgm:t>
        <a:bodyPr/>
        <a:lstStyle/>
        <a:p>
          <a:endParaRPr lang="en-US"/>
        </a:p>
      </dgm:t>
    </dgm:pt>
    <dgm:pt modelId="{C5E317EE-AC74-479E-B89B-4AAB07D3100A}" type="sibTrans" cxnId="{C263C7CC-566F-454B-B7D8-C336B70F6F1E}">
      <dgm:prSet/>
      <dgm:spPr/>
      <dgm:t>
        <a:bodyPr/>
        <a:lstStyle/>
        <a:p>
          <a:endParaRPr lang="en-US"/>
        </a:p>
      </dgm:t>
    </dgm:pt>
    <dgm:pt modelId="{0592964F-3663-4614-80C7-D3CFF72E1738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Office of Equity</a:t>
          </a:r>
        </a:p>
      </dgm:t>
    </dgm:pt>
    <dgm:pt modelId="{1F267199-5C2B-410C-97B5-37574436271F}" type="parTrans" cxnId="{BFBC929E-B719-4A60-9974-DFE3CD723FB0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A196EC72-9B43-451B-852E-BB54513ED06D}" type="sibTrans" cxnId="{BFBC929E-B719-4A60-9974-DFE3CD723FB0}">
      <dgm:prSet/>
      <dgm:spPr/>
      <dgm:t>
        <a:bodyPr/>
        <a:lstStyle/>
        <a:p>
          <a:endParaRPr lang="en-US"/>
        </a:p>
      </dgm:t>
    </dgm:pt>
    <dgm:pt modelId="{5D23B4EF-8126-40B1-865D-63FBAE546CB4}">
      <dgm:prSet phldrT="[Text]"/>
      <dgm:spPr/>
      <dgm:t>
        <a:bodyPr/>
        <a:lstStyle/>
        <a:p>
          <a:r>
            <a:rPr lang="en-US" dirty="0"/>
            <a:t>Formal Investigation</a:t>
          </a:r>
        </a:p>
      </dgm:t>
    </dgm:pt>
    <dgm:pt modelId="{562B55FF-5181-454D-BF8F-F5E3DE556774}" type="parTrans" cxnId="{99819A2C-5562-40CE-9BCA-8DD3866A7231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02B91525-EE08-4175-97EC-6D52239932AE}" type="sibTrans" cxnId="{99819A2C-5562-40CE-9BCA-8DD3866A7231}">
      <dgm:prSet/>
      <dgm:spPr/>
      <dgm:t>
        <a:bodyPr/>
        <a:lstStyle/>
        <a:p>
          <a:endParaRPr lang="en-US"/>
        </a:p>
      </dgm:t>
    </dgm:pt>
    <dgm:pt modelId="{9381C876-4C00-4CD0-A2CD-D5B440B7D507}">
      <dgm:prSet phldrT="[Text]"/>
      <dgm:spPr/>
      <dgm:t>
        <a:bodyPr/>
        <a:lstStyle/>
        <a:p>
          <a:r>
            <a:rPr lang="en-US" dirty="0"/>
            <a:t>Mediation</a:t>
          </a:r>
        </a:p>
      </dgm:t>
    </dgm:pt>
    <dgm:pt modelId="{F5087661-83C6-4685-9603-495373BF8F9B}" type="parTrans" cxnId="{98AC40CC-271E-447C-B594-11143D4C2E7B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EEC0C33D-4B77-46E5-BAA0-3F5F800AD94E}" type="sibTrans" cxnId="{98AC40CC-271E-447C-B594-11143D4C2E7B}">
      <dgm:prSet/>
      <dgm:spPr/>
      <dgm:t>
        <a:bodyPr/>
        <a:lstStyle/>
        <a:p>
          <a:endParaRPr lang="en-US"/>
        </a:p>
      </dgm:t>
    </dgm:pt>
    <dgm:pt modelId="{9B11B2B8-57D9-44F9-A44D-3F71AC830469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Department Chair</a:t>
          </a:r>
        </a:p>
      </dgm:t>
    </dgm:pt>
    <dgm:pt modelId="{5361F940-B33E-4AA0-B014-AAE7297BBF1D}" type="parTrans" cxnId="{629A9E7C-42C7-4E1F-A191-9F02E09DEC9B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FB939E3D-2966-4E33-9989-6ED2FE8F6D00}" type="sibTrans" cxnId="{629A9E7C-42C7-4E1F-A191-9F02E09DEC9B}">
      <dgm:prSet/>
      <dgm:spPr/>
      <dgm:t>
        <a:bodyPr/>
        <a:lstStyle/>
        <a:p>
          <a:endParaRPr lang="en-US"/>
        </a:p>
      </dgm:t>
    </dgm:pt>
    <dgm:pt modelId="{82AAA209-E685-4B40-8AFE-14452E294775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BME Business Administrator</a:t>
          </a:r>
        </a:p>
      </dgm:t>
    </dgm:pt>
    <dgm:pt modelId="{BBA9504F-2FB8-4300-AC45-67227B88F047}" type="parTrans" cxnId="{A1985BD8-E66A-4133-9AC1-97F190804DC4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037CB5CE-B3EF-47B8-9532-29A86EAF6C24}" type="sibTrans" cxnId="{A1985BD8-E66A-4133-9AC1-97F190804DC4}">
      <dgm:prSet/>
      <dgm:spPr/>
      <dgm:t>
        <a:bodyPr/>
        <a:lstStyle/>
        <a:p>
          <a:endParaRPr lang="en-US"/>
        </a:p>
      </dgm:t>
    </dgm:pt>
    <dgm:pt modelId="{8E998D56-BB4A-4EDF-8C55-00FB34669D42}">
      <dgm:prSet/>
      <dgm:spPr/>
      <dgm:t>
        <a:bodyPr/>
        <a:lstStyle/>
        <a:p>
          <a:r>
            <a:rPr lang="en-US" dirty="0"/>
            <a:t>Mediation</a:t>
          </a:r>
        </a:p>
      </dgm:t>
    </dgm:pt>
    <dgm:pt modelId="{67A85F5C-E264-4C55-BB88-1A0C0B11366E}" type="parTrans" cxnId="{C23A6395-DF42-423F-8AA3-DACB18601DEE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160E7AFD-336F-4CD7-BF21-D53BF0A1505C}" type="sibTrans" cxnId="{C23A6395-DF42-423F-8AA3-DACB18601DEE}">
      <dgm:prSet/>
      <dgm:spPr/>
      <dgm:t>
        <a:bodyPr/>
        <a:lstStyle/>
        <a:p>
          <a:endParaRPr lang="en-US"/>
        </a:p>
      </dgm:t>
    </dgm:pt>
    <dgm:pt modelId="{7B74EE85-3F73-46E5-ABB5-525985ADEA5C}">
      <dgm:prSet/>
      <dgm:spPr/>
      <dgm:t>
        <a:bodyPr/>
        <a:lstStyle/>
        <a:p>
          <a:r>
            <a:rPr lang="en-US" dirty="0"/>
            <a:t>Notify Office of Equity or Office of Compliance</a:t>
          </a:r>
        </a:p>
      </dgm:t>
    </dgm:pt>
    <dgm:pt modelId="{64AB0059-1962-4D3F-AD82-066F68514B11}" type="parTrans" cxnId="{4B62FD73-AEDB-4330-BB60-34A63A3B641C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333A5746-0377-49B7-8AAC-CF825EA58A8B}" type="sibTrans" cxnId="{4B62FD73-AEDB-4330-BB60-34A63A3B641C}">
      <dgm:prSet/>
      <dgm:spPr/>
      <dgm:t>
        <a:bodyPr/>
        <a:lstStyle/>
        <a:p>
          <a:endParaRPr lang="en-US"/>
        </a:p>
      </dgm:t>
    </dgm:pt>
    <dgm:pt modelId="{BB622DA3-176A-4351-B4B5-5DCAF6094DA4}">
      <dgm:prSet/>
      <dgm:spPr/>
      <dgm:t>
        <a:bodyPr/>
        <a:lstStyle/>
        <a:p>
          <a:r>
            <a:rPr lang="en-US" dirty="0"/>
            <a:t>Mandatory Reporting</a:t>
          </a:r>
        </a:p>
      </dgm:t>
    </dgm:pt>
    <dgm:pt modelId="{FF43B44F-6770-4237-B18B-F35CF5608381}" type="parTrans" cxnId="{A17B258D-3EE1-4DF3-909D-B2FF7CBA3418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D49BA7B3-4D26-4C8C-BB24-F1D3D87E4A37}" type="sibTrans" cxnId="{A17B258D-3EE1-4DF3-909D-B2FF7CBA3418}">
      <dgm:prSet/>
      <dgm:spPr/>
      <dgm:t>
        <a:bodyPr/>
        <a:lstStyle/>
        <a:p>
          <a:endParaRPr lang="en-US"/>
        </a:p>
      </dgm:t>
    </dgm:pt>
    <dgm:pt modelId="{8FF63AFC-5717-464E-9FD5-A5882D4A244E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PI</a:t>
          </a:r>
        </a:p>
      </dgm:t>
    </dgm:pt>
    <dgm:pt modelId="{4DE73A9B-2B8B-4490-9F70-9901983E05B7}" type="parTrans" cxnId="{E842B356-9968-4DD0-8467-DD2580005BA3}">
      <dgm:prSet/>
      <dgm:spPr>
        <a:ln w="57150"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D2B2E2BC-FE51-41F9-8499-AF1FA43B513D}" type="sibTrans" cxnId="{E842B356-9968-4DD0-8467-DD2580005BA3}">
      <dgm:prSet/>
      <dgm:spPr/>
      <dgm:t>
        <a:bodyPr/>
        <a:lstStyle/>
        <a:p>
          <a:endParaRPr lang="en-US"/>
        </a:p>
      </dgm:t>
    </dgm:pt>
    <dgm:pt modelId="{9CDA1307-9C1D-4157-A477-13EF8BB8D2B2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PI</a:t>
          </a:r>
        </a:p>
      </dgm:t>
    </dgm:pt>
    <dgm:pt modelId="{D1566798-28E8-44AB-A956-EA9A18002152}" type="parTrans" cxnId="{B6F29EAF-F45C-46EB-A068-9F0682237263}">
      <dgm:prSet/>
      <dgm:spPr>
        <a:ln w="57150"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460BDE13-507F-4BEF-A0AD-70383F6409C9}" type="sibTrans" cxnId="{B6F29EAF-F45C-46EB-A068-9F0682237263}">
      <dgm:prSet/>
      <dgm:spPr/>
      <dgm:t>
        <a:bodyPr/>
        <a:lstStyle/>
        <a:p>
          <a:endParaRPr lang="en-US"/>
        </a:p>
      </dgm:t>
    </dgm:pt>
    <dgm:pt modelId="{2CAC735E-32C4-4FB4-8027-7BF405CE1BB7}" type="pres">
      <dgm:prSet presAssocID="{4CDD5680-098F-4E8E-AE75-FFE52011E6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3FE731F-E98A-4846-943C-32D5FEB9CF3A}" type="pres">
      <dgm:prSet presAssocID="{7C15B63F-D11E-4214-8549-2F869795BF06}" presName="root1" presStyleCnt="0"/>
      <dgm:spPr/>
    </dgm:pt>
    <dgm:pt modelId="{95C7F836-9C11-4FAB-AFAF-812427E2DA7E}" type="pres">
      <dgm:prSet presAssocID="{7C15B63F-D11E-4214-8549-2F869795BF06}" presName="LevelOneTextNode" presStyleLbl="node0" presStyleIdx="0" presStyleCnt="1" custLinFactNeighborX="-3811" custLinFactNeighborY="-78750">
        <dgm:presLayoutVars>
          <dgm:chPref val="3"/>
        </dgm:presLayoutVars>
      </dgm:prSet>
      <dgm:spPr/>
    </dgm:pt>
    <dgm:pt modelId="{BD97BBA3-86D3-4F72-BEA7-9B981144DD5B}" type="pres">
      <dgm:prSet presAssocID="{7C15B63F-D11E-4214-8549-2F869795BF06}" presName="level2hierChild" presStyleCnt="0"/>
      <dgm:spPr/>
    </dgm:pt>
    <dgm:pt modelId="{4CB2B552-9511-419E-80D2-4AFA5AD94F4D}" type="pres">
      <dgm:prSet presAssocID="{1F267199-5C2B-410C-97B5-37574436271F}" presName="conn2-1" presStyleLbl="parChTrans1D2" presStyleIdx="0" presStyleCnt="3"/>
      <dgm:spPr/>
    </dgm:pt>
    <dgm:pt modelId="{CED281D9-2B75-4CA9-834F-6B85AF17B7E8}" type="pres">
      <dgm:prSet presAssocID="{1F267199-5C2B-410C-97B5-37574436271F}" presName="connTx" presStyleLbl="parChTrans1D2" presStyleIdx="0" presStyleCnt="3"/>
      <dgm:spPr/>
    </dgm:pt>
    <dgm:pt modelId="{DE4C123F-102E-4CB7-B6AA-EB34BF1D39B0}" type="pres">
      <dgm:prSet presAssocID="{0592964F-3663-4614-80C7-D3CFF72E1738}" presName="root2" presStyleCnt="0"/>
      <dgm:spPr/>
    </dgm:pt>
    <dgm:pt modelId="{93E10E03-8CDA-4DE1-8A41-583F66FCC1FA}" type="pres">
      <dgm:prSet presAssocID="{0592964F-3663-4614-80C7-D3CFF72E1738}" presName="LevelTwoTextNode" presStyleLbl="node2" presStyleIdx="0" presStyleCnt="3" custLinFactNeighborX="2816" custLinFactNeighborY="64209">
        <dgm:presLayoutVars>
          <dgm:chPref val="3"/>
        </dgm:presLayoutVars>
      </dgm:prSet>
      <dgm:spPr/>
    </dgm:pt>
    <dgm:pt modelId="{7CC06AAE-DFF0-4380-B65E-DF6002AC070F}" type="pres">
      <dgm:prSet presAssocID="{0592964F-3663-4614-80C7-D3CFF72E1738}" presName="level3hierChild" presStyleCnt="0"/>
      <dgm:spPr/>
    </dgm:pt>
    <dgm:pt modelId="{1AB1594A-1D9A-49E5-81EA-7D9E0182F746}" type="pres">
      <dgm:prSet presAssocID="{562B55FF-5181-454D-BF8F-F5E3DE556774}" presName="conn2-1" presStyleLbl="parChTrans1D3" presStyleIdx="0" presStyleCnt="5"/>
      <dgm:spPr/>
    </dgm:pt>
    <dgm:pt modelId="{368E093C-6559-47DF-BCFA-C306681F88FC}" type="pres">
      <dgm:prSet presAssocID="{562B55FF-5181-454D-BF8F-F5E3DE556774}" presName="connTx" presStyleLbl="parChTrans1D3" presStyleIdx="0" presStyleCnt="5"/>
      <dgm:spPr/>
    </dgm:pt>
    <dgm:pt modelId="{F6EE1F39-266F-433D-82A1-432FAF9F2FD0}" type="pres">
      <dgm:prSet presAssocID="{5D23B4EF-8126-40B1-865D-63FBAE546CB4}" presName="root2" presStyleCnt="0"/>
      <dgm:spPr/>
    </dgm:pt>
    <dgm:pt modelId="{2F514ACF-6150-41AA-A11A-053E925C5ADD}" type="pres">
      <dgm:prSet presAssocID="{5D23B4EF-8126-40B1-865D-63FBAE546CB4}" presName="LevelTwoTextNode" presStyleLbl="node3" presStyleIdx="0" presStyleCnt="5" custLinFactY="3382" custLinFactNeighborX="-563" custLinFactNeighborY="100000">
        <dgm:presLayoutVars>
          <dgm:chPref val="3"/>
        </dgm:presLayoutVars>
      </dgm:prSet>
      <dgm:spPr/>
    </dgm:pt>
    <dgm:pt modelId="{292DE672-BDEB-427D-9B43-AACB002A4279}" type="pres">
      <dgm:prSet presAssocID="{5D23B4EF-8126-40B1-865D-63FBAE546CB4}" presName="level3hierChild" presStyleCnt="0"/>
      <dgm:spPr/>
    </dgm:pt>
    <dgm:pt modelId="{38C22AC5-2ADA-4308-9D1B-0413301EF378}" type="pres">
      <dgm:prSet presAssocID="{F5087661-83C6-4685-9603-495373BF8F9B}" presName="conn2-1" presStyleLbl="parChTrans1D3" presStyleIdx="1" presStyleCnt="5"/>
      <dgm:spPr/>
    </dgm:pt>
    <dgm:pt modelId="{E6BF29C2-6973-44B9-A5E0-8D1AD5AC1FE3}" type="pres">
      <dgm:prSet presAssocID="{F5087661-83C6-4685-9603-495373BF8F9B}" presName="connTx" presStyleLbl="parChTrans1D3" presStyleIdx="1" presStyleCnt="5"/>
      <dgm:spPr/>
    </dgm:pt>
    <dgm:pt modelId="{DFDE84C9-DD32-4090-981C-3143DF924447}" type="pres">
      <dgm:prSet presAssocID="{9381C876-4C00-4CD0-A2CD-D5B440B7D507}" presName="root2" presStyleCnt="0"/>
      <dgm:spPr/>
    </dgm:pt>
    <dgm:pt modelId="{C58E3F67-76AD-4753-970D-2D0270B64F72}" type="pres">
      <dgm:prSet presAssocID="{9381C876-4C00-4CD0-A2CD-D5B440B7D507}" presName="LevelTwoTextNode" presStyleLbl="node3" presStyleIdx="1" presStyleCnt="5" custLinFactY="21938" custLinFactNeighborX="-563" custLinFactNeighborY="100000">
        <dgm:presLayoutVars>
          <dgm:chPref val="3"/>
        </dgm:presLayoutVars>
      </dgm:prSet>
      <dgm:spPr/>
    </dgm:pt>
    <dgm:pt modelId="{7038C293-5045-4C69-9C45-96C8CD5FA894}" type="pres">
      <dgm:prSet presAssocID="{9381C876-4C00-4CD0-A2CD-D5B440B7D507}" presName="level3hierChild" presStyleCnt="0"/>
      <dgm:spPr/>
    </dgm:pt>
    <dgm:pt modelId="{C4F35804-AFC6-4D0F-8F67-F7C057FBAF81}" type="pres">
      <dgm:prSet presAssocID="{BBA9504F-2FB8-4300-AC45-67227B88F047}" presName="conn2-1" presStyleLbl="parChTrans1D2" presStyleIdx="1" presStyleCnt="3"/>
      <dgm:spPr/>
    </dgm:pt>
    <dgm:pt modelId="{2348A031-E4CC-4DE1-A061-A00FE579C16E}" type="pres">
      <dgm:prSet presAssocID="{BBA9504F-2FB8-4300-AC45-67227B88F047}" presName="connTx" presStyleLbl="parChTrans1D2" presStyleIdx="1" presStyleCnt="3"/>
      <dgm:spPr/>
    </dgm:pt>
    <dgm:pt modelId="{686E8380-598A-4DEA-AEBB-55E530A68C87}" type="pres">
      <dgm:prSet presAssocID="{82AAA209-E685-4B40-8AFE-14452E294775}" presName="root2" presStyleCnt="0"/>
      <dgm:spPr/>
    </dgm:pt>
    <dgm:pt modelId="{F0A8230E-A0C9-4751-AE3F-AB776D1F84FF}" type="pres">
      <dgm:prSet presAssocID="{82AAA209-E685-4B40-8AFE-14452E294775}" presName="LevelTwoTextNode" presStyleLbl="node2" presStyleIdx="1" presStyleCnt="3" custLinFactNeighborX="1024" custLinFactNeighborY="39699">
        <dgm:presLayoutVars>
          <dgm:chPref val="3"/>
        </dgm:presLayoutVars>
      </dgm:prSet>
      <dgm:spPr/>
    </dgm:pt>
    <dgm:pt modelId="{F85475C5-1196-43A0-8527-56D64FB71081}" type="pres">
      <dgm:prSet presAssocID="{82AAA209-E685-4B40-8AFE-14452E294775}" presName="level3hierChild" presStyleCnt="0"/>
      <dgm:spPr/>
    </dgm:pt>
    <dgm:pt modelId="{18B78A29-5B5F-47F9-9525-58002F50C7F8}" type="pres">
      <dgm:prSet presAssocID="{67A85F5C-E264-4C55-BB88-1A0C0B11366E}" presName="conn2-1" presStyleLbl="parChTrans1D3" presStyleIdx="2" presStyleCnt="5"/>
      <dgm:spPr/>
    </dgm:pt>
    <dgm:pt modelId="{0045A35B-30E0-43F2-8696-17243B323C46}" type="pres">
      <dgm:prSet presAssocID="{67A85F5C-E264-4C55-BB88-1A0C0B11366E}" presName="connTx" presStyleLbl="parChTrans1D3" presStyleIdx="2" presStyleCnt="5"/>
      <dgm:spPr/>
    </dgm:pt>
    <dgm:pt modelId="{92B2F0C5-AA87-4EFE-9D16-DFBFC40B0566}" type="pres">
      <dgm:prSet presAssocID="{8E998D56-BB4A-4EDF-8C55-00FB34669D42}" presName="root2" presStyleCnt="0"/>
      <dgm:spPr/>
    </dgm:pt>
    <dgm:pt modelId="{7A0F3201-BD82-4550-8757-70FD3E158A10}" type="pres">
      <dgm:prSet presAssocID="{8E998D56-BB4A-4EDF-8C55-00FB34669D42}" presName="LevelTwoTextNode" presStyleLbl="node3" presStyleIdx="2" presStyleCnt="5" custAng="0" custLinFactNeighborX="-562" custLinFactNeighborY="6038">
        <dgm:presLayoutVars>
          <dgm:chPref val="3"/>
        </dgm:presLayoutVars>
      </dgm:prSet>
      <dgm:spPr/>
    </dgm:pt>
    <dgm:pt modelId="{A3B10138-1BFC-4B3C-A7BA-91DB51763B7A}" type="pres">
      <dgm:prSet presAssocID="{8E998D56-BB4A-4EDF-8C55-00FB34669D42}" presName="level3hierChild" presStyleCnt="0"/>
      <dgm:spPr/>
    </dgm:pt>
    <dgm:pt modelId="{8E2F39B0-779C-4109-A13F-18B100FFDD16}" type="pres">
      <dgm:prSet presAssocID="{4DE73A9B-2B8B-4490-9F70-9901983E05B7}" presName="conn2-1" presStyleLbl="parChTrans1D4" presStyleIdx="0" presStyleCnt="2"/>
      <dgm:spPr/>
    </dgm:pt>
    <dgm:pt modelId="{A4D68B03-AFEA-47A0-AA54-36E72B399DCB}" type="pres">
      <dgm:prSet presAssocID="{4DE73A9B-2B8B-4490-9F70-9901983E05B7}" presName="connTx" presStyleLbl="parChTrans1D4" presStyleIdx="0" presStyleCnt="2"/>
      <dgm:spPr/>
    </dgm:pt>
    <dgm:pt modelId="{127E9C19-E345-426D-BCDC-55E32B55E140}" type="pres">
      <dgm:prSet presAssocID="{8FF63AFC-5717-464E-9FD5-A5882D4A244E}" presName="root2" presStyleCnt="0"/>
      <dgm:spPr/>
    </dgm:pt>
    <dgm:pt modelId="{C5F66C53-69D2-4021-A056-B253EB4DEEDB}" type="pres">
      <dgm:prSet presAssocID="{8FF63AFC-5717-464E-9FD5-A5882D4A244E}" presName="LevelTwoTextNode" presStyleLbl="node4" presStyleIdx="0" presStyleCnt="2" custLinFactNeighborX="-1939" custLinFactNeighborY="65573">
        <dgm:presLayoutVars>
          <dgm:chPref val="3"/>
        </dgm:presLayoutVars>
      </dgm:prSet>
      <dgm:spPr/>
    </dgm:pt>
    <dgm:pt modelId="{18A44ED1-0827-49B8-A7D4-A1BA986FE49F}" type="pres">
      <dgm:prSet presAssocID="{8FF63AFC-5717-464E-9FD5-A5882D4A244E}" presName="level3hierChild" presStyleCnt="0"/>
      <dgm:spPr/>
    </dgm:pt>
    <dgm:pt modelId="{92EF8F35-C03E-45DC-B998-4EE12517B359}" type="pres">
      <dgm:prSet presAssocID="{64AB0059-1962-4D3F-AD82-066F68514B11}" presName="conn2-1" presStyleLbl="parChTrans1D3" presStyleIdx="3" presStyleCnt="5"/>
      <dgm:spPr/>
    </dgm:pt>
    <dgm:pt modelId="{D641BDEF-C1B7-440B-A76B-12508F326F68}" type="pres">
      <dgm:prSet presAssocID="{64AB0059-1962-4D3F-AD82-066F68514B11}" presName="connTx" presStyleLbl="parChTrans1D3" presStyleIdx="3" presStyleCnt="5"/>
      <dgm:spPr/>
    </dgm:pt>
    <dgm:pt modelId="{D55B8CDC-223A-4123-950F-8506B2A9DC6C}" type="pres">
      <dgm:prSet presAssocID="{7B74EE85-3F73-46E5-ABB5-525985ADEA5C}" presName="root2" presStyleCnt="0"/>
      <dgm:spPr/>
    </dgm:pt>
    <dgm:pt modelId="{B6F2DD16-6909-4343-84C5-7D9DC0E56830}" type="pres">
      <dgm:prSet presAssocID="{7B74EE85-3F73-46E5-ABB5-525985ADEA5C}" presName="LevelTwoTextNode" presStyleLbl="node3" presStyleIdx="3" presStyleCnt="5" custLinFactNeighborY="49661">
        <dgm:presLayoutVars>
          <dgm:chPref val="3"/>
        </dgm:presLayoutVars>
      </dgm:prSet>
      <dgm:spPr/>
    </dgm:pt>
    <dgm:pt modelId="{682B039A-25F5-433D-A4F3-124DA599C5E7}" type="pres">
      <dgm:prSet presAssocID="{7B74EE85-3F73-46E5-ABB5-525985ADEA5C}" presName="level3hierChild" presStyleCnt="0"/>
      <dgm:spPr/>
    </dgm:pt>
    <dgm:pt modelId="{77C96C14-E710-470D-A8CD-051F414368D1}" type="pres">
      <dgm:prSet presAssocID="{5361F940-B33E-4AA0-B014-AAE7297BBF1D}" presName="conn2-1" presStyleLbl="parChTrans1D2" presStyleIdx="2" presStyleCnt="3"/>
      <dgm:spPr/>
    </dgm:pt>
    <dgm:pt modelId="{39DA82CF-2A5B-467D-B842-39E0075DEF52}" type="pres">
      <dgm:prSet presAssocID="{5361F940-B33E-4AA0-B014-AAE7297BBF1D}" presName="connTx" presStyleLbl="parChTrans1D2" presStyleIdx="2" presStyleCnt="3"/>
      <dgm:spPr/>
    </dgm:pt>
    <dgm:pt modelId="{212D5CD5-3D68-4084-9A88-0DACF2A572A3}" type="pres">
      <dgm:prSet presAssocID="{9B11B2B8-57D9-44F9-A44D-3F71AC830469}" presName="root2" presStyleCnt="0"/>
      <dgm:spPr/>
    </dgm:pt>
    <dgm:pt modelId="{5D04B3F1-A216-46AA-A762-59FEE45DE597}" type="pres">
      <dgm:prSet presAssocID="{9B11B2B8-57D9-44F9-A44D-3F71AC830469}" presName="LevelTwoTextNode" presStyleLbl="node2" presStyleIdx="2" presStyleCnt="3">
        <dgm:presLayoutVars>
          <dgm:chPref val="3"/>
        </dgm:presLayoutVars>
      </dgm:prSet>
      <dgm:spPr/>
    </dgm:pt>
    <dgm:pt modelId="{1C4C207A-E27F-45FE-95EF-3E3948589FC6}" type="pres">
      <dgm:prSet presAssocID="{9B11B2B8-57D9-44F9-A44D-3F71AC830469}" presName="level3hierChild" presStyleCnt="0"/>
      <dgm:spPr/>
    </dgm:pt>
    <dgm:pt modelId="{E97B3512-3686-44E5-BBA4-D3E3EC615A38}" type="pres">
      <dgm:prSet presAssocID="{FF43B44F-6770-4237-B18B-F35CF5608381}" presName="conn2-1" presStyleLbl="parChTrans1D3" presStyleIdx="4" presStyleCnt="5"/>
      <dgm:spPr/>
    </dgm:pt>
    <dgm:pt modelId="{2554957D-E1DE-4F39-BCBF-642A2161278C}" type="pres">
      <dgm:prSet presAssocID="{FF43B44F-6770-4237-B18B-F35CF5608381}" presName="connTx" presStyleLbl="parChTrans1D3" presStyleIdx="4" presStyleCnt="5"/>
      <dgm:spPr/>
    </dgm:pt>
    <dgm:pt modelId="{4D44801B-5D87-405C-9D98-12D885A9700C}" type="pres">
      <dgm:prSet presAssocID="{BB622DA3-176A-4351-B4B5-5DCAF6094DA4}" presName="root2" presStyleCnt="0"/>
      <dgm:spPr/>
    </dgm:pt>
    <dgm:pt modelId="{80992396-39B9-40A2-BA8E-FEB2DE4880D0}" type="pres">
      <dgm:prSet presAssocID="{BB622DA3-176A-4351-B4B5-5DCAF6094DA4}" presName="LevelTwoTextNode" presStyleLbl="node3" presStyleIdx="4" presStyleCnt="5" custLinFactNeighborX="-965" custLinFactNeighborY="-65527">
        <dgm:presLayoutVars>
          <dgm:chPref val="3"/>
        </dgm:presLayoutVars>
      </dgm:prSet>
      <dgm:spPr/>
    </dgm:pt>
    <dgm:pt modelId="{65D5C1CE-87EC-4A23-B411-83BC3C3FEF6D}" type="pres">
      <dgm:prSet presAssocID="{BB622DA3-176A-4351-B4B5-5DCAF6094DA4}" presName="level3hierChild" presStyleCnt="0"/>
      <dgm:spPr/>
    </dgm:pt>
    <dgm:pt modelId="{881EA955-CA0E-4D40-987B-F1CC0ADC59EA}" type="pres">
      <dgm:prSet presAssocID="{D1566798-28E8-44AB-A956-EA9A18002152}" presName="conn2-1" presStyleLbl="parChTrans1D4" presStyleIdx="1" presStyleCnt="2"/>
      <dgm:spPr/>
    </dgm:pt>
    <dgm:pt modelId="{1B211CAE-02D2-4947-8299-46BAC4F57164}" type="pres">
      <dgm:prSet presAssocID="{D1566798-28E8-44AB-A956-EA9A18002152}" presName="connTx" presStyleLbl="parChTrans1D4" presStyleIdx="1" presStyleCnt="2"/>
      <dgm:spPr/>
    </dgm:pt>
    <dgm:pt modelId="{BA3CFFE2-8733-497F-BEEA-58486BD6243A}" type="pres">
      <dgm:prSet presAssocID="{9CDA1307-9C1D-4157-A477-13EF8BB8D2B2}" presName="root2" presStyleCnt="0"/>
      <dgm:spPr/>
    </dgm:pt>
    <dgm:pt modelId="{2DA96AF4-8BB5-4632-BDBF-952854F90FB2}" type="pres">
      <dgm:prSet presAssocID="{9CDA1307-9C1D-4157-A477-13EF8BB8D2B2}" presName="LevelTwoTextNode" presStyleLbl="node4" presStyleIdx="1" presStyleCnt="2" custLinFactY="-64427" custLinFactNeighborX="-1939" custLinFactNeighborY="-100000">
        <dgm:presLayoutVars>
          <dgm:chPref val="3"/>
        </dgm:presLayoutVars>
      </dgm:prSet>
      <dgm:spPr/>
    </dgm:pt>
    <dgm:pt modelId="{94B0BA63-EBD0-4BC9-B4DD-19E5B629024D}" type="pres">
      <dgm:prSet presAssocID="{9CDA1307-9C1D-4157-A477-13EF8BB8D2B2}" presName="level3hierChild" presStyleCnt="0"/>
      <dgm:spPr/>
    </dgm:pt>
  </dgm:ptLst>
  <dgm:cxnLst>
    <dgm:cxn modelId="{60EE3D02-27A8-4039-8398-59FDA53576A7}" type="presOf" srcId="{F5087661-83C6-4685-9603-495373BF8F9B}" destId="{38C22AC5-2ADA-4308-9D1B-0413301EF378}" srcOrd="0" destOrd="0" presId="urn:microsoft.com/office/officeart/2005/8/layout/hierarchy2"/>
    <dgm:cxn modelId="{75394404-42D0-4C51-BC2D-41A6E9637E7E}" type="presOf" srcId="{D1566798-28E8-44AB-A956-EA9A18002152}" destId="{1B211CAE-02D2-4947-8299-46BAC4F57164}" srcOrd="1" destOrd="0" presId="urn:microsoft.com/office/officeart/2005/8/layout/hierarchy2"/>
    <dgm:cxn modelId="{63CE1B09-99D8-487A-AA2E-5F3FD79161AC}" type="presOf" srcId="{D1566798-28E8-44AB-A956-EA9A18002152}" destId="{881EA955-CA0E-4D40-987B-F1CC0ADC59EA}" srcOrd="0" destOrd="0" presId="urn:microsoft.com/office/officeart/2005/8/layout/hierarchy2"/>
    <dgm:cxn modelId="{DAA22A0B-D35B-4F7C-AFAD-8F947546F614}" type="presOf" srcId="{F5087661-83C6-4685-9603-495373BF8F9B}" destId="{E6BF29C2-6973-44B9-A5E0-8D1AD5AC1FE3}" srcOrd="1" destOrd="0" presId="urn:microsoft.com/office/officeart/2005/8/layout/hierarchy2"/>
    <dgm:cxn modelId="{7EB2B013-8E2B-4AF6-8E62-C9F0D81F3720}" type="presOf" srcId="{82AAA209-E685-4B40-8AFE-14452E294775}" destId="{F0A8230E-A0C9-4751-AE3F-AB776D1F84FF}" srcOrd="0" destOrd="0" presId="urn:microsoft.com/office/officeart/2005/8/layout/hierarchy2"/>
    <dgm:cxn modelId="{3F4E1818-CB84-43BC-825F-70A5C6B86AA6}" type="presOf" srcId="{562B55FF-5181-454D-BF8F-F5E3DE556774}" destId="{368E093C-6559-47DF-BCFA-C306681F88FC}" srcOrd="1" destOrd="0" presId="urn:microsoft.com/office/officeart/2005/8/layout/hierarchy2"/>
    <dgm:cxn modelId="{A6D60023-331F-4F36-ABAA-2E16B0307E24}" type="presOf" srcId="{0592964F-3663-4614-80C7-D3CFF72E1738}" destId="{93E10E03-8CDA-4DE1-8A41-583F66FCC1FA}" srcOrd="0" destOrd="0" presId="urn:microsoft.com/office/officeart/2005/8/layout/hierarchy2"/>
    <dgm:cxn modelId="{393D7223-EE5A-4121-BD51-3CB844E1498C}" type="presOf" srcId="{5361F940-B33E-4AA0-B014-AAE7297BBF1D}" destId="{77C96C14-E710-470D-A8CD-051F414368D1}" srcOrd="0" destOrd="0" presId="urn:microsoft.com/office/officeart/2005/8/layout/hierarchy2"/>
    <dgm:cxn modelId="{DF129226-E606-4255-BA8F-0B2E79DFB57F}" type="presOf" srcId="{FF43B44F-6770-4237-B18B-F35CF5608381}" destId="{E97B3512-3686-44E5-BBA4-D3E3EC615A38}" srcOrd="0" destOrd="0" presId="urn:microsoft.com/office/officeart/2005/8/layout/hierarchy2"/>
    <dgm:cxn modelId="{99819A2C-5562-40CE-9BCA-8DD3866A7231}" srcId="{0592964F-3663-4614-80C7-D3CFF72E1738}" destId="{5D23B4EF-8126-40B1-865D-63FBAE546CB4}" srcOrd="0" destOrd="0" parTransId="{562B55FF-5181-454D-BF8F-F5E3DE556774}" sibTransId="{02B91525-EE08-4175-97EC-6D52239932AE}"/>
    <dgm:cxn modelId="{5F86BB40-EB9D-40DE-A564-BA99ECA943BC}" type="presOf" srcId="{9381C876-4C00-4CD0-A2CD-D5B440B7D507}" destId="{C58E3F67-76AD-4753-970D-2D0270B64F72}" srcOrd="0" destOrd="0" presId="urn:microsoft.com/office/officeart/2005/8/layout/hierarchy2"/>
    <dgm:cxn modelId="{6070E142-D4CE-441C-B33C-9D3C3361A96D}" type="presOf" srcId="{4DE73A9B-2B8B-4490-9F70-9901983E05B7}" destId="{8E2F39B0-779C-4109-A13F-18B100FFDD16}" srcOrd="0" destOrd="0" presId="urn:microsoft.com/office/officeart/2005/8/layout/hierarchy2"/>
    <dgm:cxn modelId="{869C1244-D3D3-4ED3-8967-48834755890A}" type="presOf" srcId="{8FF63AFC-5717-464E-9FD5-A5882D4A244E}" destId="{C5F66C53-69D2-4021-A056-B253EB4DEEDB}" srcOrd="0" destOrd="0" presId="urn:microsoft.com/office/officeart/2005/8/layout/hierarchy2"/>
    <dgm:cxn modelId="{CDE5E069-2F49-455E-8DA1-AEA5F0D845FC}" type="presOf" srcId="{64AB0059-1962-4D3F-AD82-066F68514B11}" destId="{92EF8F35-C03E-45DC-B998-4EE12517B359}" srcOrd="0" destOrd="0" presId="urn:microsoft.com/office/officeart/2005/8/layout/hierarchy2"/>
    <dgm:cxn modelId="{D3A6EB6B-644D-4D6A-91A3-EF3C0F3E09CD}" type="presOf" srcId="{7C15B63F-D11E-4214-8549-2F869795BF06}" destId="{95C7F836-9C11-4FAB-AFAF-812427E2DA7E}" srcOrd="0" destOrd="0" presId="urn:microsoft.com/office/officeart/2005/8/layout/hierarchy2"/>
    <dgm:cxn modelId="{A975394E-1E3D-404B-9879-9335B81450D4}" type="presOf" srcId="{BBA9504F-2FB8-4300-AC45-67227B88F047}" destId="{2348A031-E4CC-4DE1-A061-A00FE579C16E}" srcOrd="1" destOrd="0" presId="urn:microsoft.com/office/officeart/2005/8/layout/hierarchy2"/>
    <dgm:cxn modelId="{5E477F6F-F5A3-4E86-82B3-3118D19352AB}" type="presOf" srcId="{BB622DA3-176A-4351-B4B5-5DCAF6094DA4}" destId="{80992396-39B9-40A2-BA8E-FEB2DE4880D0}" srcOrd="0" destOrd="0" presId="urn:microsoft.com/office/officeart/2005/8/layout/hierarchy2"/>
    <dgm:cxn modelId="{006F6650-73DC-4F05-9BEA-E3DE6A355989}" type="presOf" srcId="{562B55FF-5181-454D-BF8F-F5E3DE556774}" destId="{1AB1594A-1D9A-49E5-81EA-7D9E0182F746}" srcOrd="0" destOrd="0" presId="urn:microsoft.com/office/officeart/2005/8/layout/hierarchy2"/>
    <dgm:cxn modelId="{4B62FD73-AEDB-4330-BB60-34A63A3B641C}" srcId="{82AAA209-E685-4B40-8AFE-14452E294775}" destId="{7B74EE85-3F73-46E5-ABB5-525985ADEA5C}" srcOrd="1" destOrd="0" parTransId="{64AB0059-1962-4D3F-AD82-066F68514B11}" sibTransId="{333A5746-0377-49B7-8AAC-CF825EA58A8B}"/>
    <dgm:cxn modelId="{E842B356-9968-4DD0-8467-DD2580005BA3}" srcId="{8E998D56-BB4A-4EDF-8C55-00FB34669D42}" destId="{8FF63AFC-5717-464E-9FD5-A5882D4A244E}" srcOrd="0" destOrd="0" parTransId="{4DE73A9B-2B8B-4490-9F70-9901983E05B7}" sibTransId="{D2B2E2BC-FE51-41F9-8499-AF1FA43B513D}"/>
    <dgm:cxn modelId="{629A9E7C-42C7-4E1F-A191-9F02E09DEC9B}" srcId="{7C15B63F-D11E-4214-8549-2F869795BF06}" destId="{9B11B2B8-57D9-44F9-A44D-3F71AC830469}" srcOrd="2" destOrd="0" parTransId="{5361F940-B33E-4AA0-B014-AAE7297BBF1D}" sibTransId="{FB939E3D-2966-4E33-9989-6ED2FE8F6D00}"/>
    <dgm:cxn modelId="{53A3ED89-C51E-4176-BB60-97ED4B7E4D70}" type="presOf" srcId="{1F267199-5C2B-410C-97B5-37574436271F}" destId="{4CB2B552-9511-419E-80D2-4AFA5AD94F4D}" srcOrd="0" destOrd="0" presId="urn:microsoft.com/office/officeart/2005/8/layout/hierarchy2"/>
    <dgm:cxn modelId="{5CB27B8A-B6E3-44FF-8266-899178D00BAF}" type="presOf" srcId="{5D23B4EF-8126-40B1-865D-63FBAE546CB4}" destId="{2F514ACF-6150-41AA-A11A-053E925C5ADD}" srcOrd="0" destOrd="0" presId="urn:microsoft.com/office/officeart/2005/8/layout/hierarchy2"/>
    <dgm:cxn modelId="{A17B258D-3EE1-4DF3-909D-B2FF7CBA3418}" srcId="{9B11B2B8-57D9-44F9-A44D-3F71AC830469}" destId="{BB622DA3-176A-4351-B4B5-5DCAF6094DA4}" srcOrd="0" destOrd="0" parTransId="{FF43B44F-6770-4237-B18B-F35CF5608381}" sibTransId="{D49BA7B3-4D26-4C8C-BB24-F1D3D87E4A37}"/>
    <dgm:cxn modelId="{5165E990-D1B0-4DD0-8D5A-C1A19376A935}" type="presOf" srcId="{8E998D56-BB4A-4EDF-8C55-00FB34669D42}" destId="{7A0F3201-BD82-4550-8757-70FD3E158A10}" srcOrd="0" destOrd="0" presId="urn:microsoft.com/office/officeart/2005/8/layout/hierarchy2"/>
    <dgm:cxn modelId="{C23A6395-DF42-423F-8AA3-DACB18601DEE}" srcId="{82AAA209-E685-4B40-8AFE-14452E294775}" destId="{8E998D56-BB4A-4EDF-8C55-00FB34669D42}" srcOrd="0" destOrd="0" parTransId="{67A85F5C-E264-4C55-BB88-1A0C0B11366E}" sibTransId="{160E7AFD-336F-4CD7-BF21-D53BF0A1505C}"/>
    <dgm:cxn modelId="{BFBC929E-B719-4A60-9974-DFE3CD723FB0}" srcId="{7C15B63F-D11E-4214-8549-2F869795BF06}" destId="{0592964F-3663-4614-80C7-D3CFF72E1738}" srcOrd="0" destOrd="0" parTransId="{1F267199-5C2B-410C-97B5-37574436271F}" sibTransId="{A196EC72-9B43-451B-852E-BB54513ED06D}"/>
    <dgm:cxn modelId="{842224AA-C7CA-4816-A275-3FCB65CFDB9E}" type="presOf" srcId="{4CDD5680-098F-4E8E-AE75-FFE52011E6C9}" destId="{2CAC735E-32C4-4FB4-8027-7BF405CE1BB7}" srcOrd="0" destOrd="0" presId="urn:microsoft.com/office/officeart/2005/8/layout/hierarchy2"/>
    <dgm:cxn modelId="{B6F29EAF-F45C-46EB-A068-9F0682237263}" srcId="{BB622DA3-176A-4351-B4B5-5DCAF6094DA4}" destId="{9CDA1307-9C1D-4157-A477-13EF8BB8D2B2}" srcOrd="0" destOrd="0" parTransId="{D1566798-28E8-44AB-A956-EA9A18002152}" sibTransId="{460BDE13-507F-4BEF-A0AD-70383F6409C9}"/>
    <dgm:cxn modelId="{35FB38BC-C2A0-4B4E-A70A-726057BD2FA3}" type="presOf" srcId="{67A85F5C-E264-4C55-BB88-1A0C0B11366E}" destId="{0045A35B-30E0-43F2-8696-17243B323C46}" srcOrd="1" destOrd="0" presId="urn:microsoft.com/office/officeart/2005/8/layout/hierarchy2"/>
    <dgm:cxn modelId="{419B08C5-FC4E-42FD-AAD1-69F89F892462}" type="presOf" srcId="{64AB0059-1962-4D3F-AD82-066F68514B11}" destId="{D641BDEF-C1B7-440B-A76B-12508F326F68}" srcOrd="1" destOrd="0" presId="urn:microsoft.com/office/officeart/2005/8/layout/hierarchy2"/>
    <dgm:cxn modelId="{CA5BBECA-0E36-4C87-BC88-381053C90931}" type="presOf" srcId="{7B74EE85-3F73-46E5-ABB5-525985ADEA5C}" destId="{B6F2DD16-6909-4343-84C5-7D9DC0E56830}" srcOrd="0" destOrd="0" presId="urn:microsoft.com/office/officeart/2005/8/layout/hierarchy2"/>
    <dgm:cxn modelId="{98AC40CC-271E-447C-B594-11143D4C2E7B}" srcId="{0592964F-3663-4614-80C7-D3CFF72E1738}" destId="{9381C876-4C00-4CD0-A2CD-D5B440B7D507}" srcOrd="1" destOrd="0" parTransId="{F5087661-83C6-4685-9603-495373BF8F9B}" sibTransId="{EEC0C33D-4B77-46E5-BAA0-3F5F800AD94E}"/>
    <dgm:cxn modelId="{C263C7CC-566F-454B-B7D8-C336B70F6F1E}" srcId="{4CDD5680-098F-4E8E-AE75-FFE52011E6C9}" destId="{7C15B63F-D11E-4214-8549-2F869795BF06}" srcOrd="0" destOrd="0" parTransId="{77D9CCED-46B2-4AF4-9430-6D7DF6E3D453}" sibTransId="{C5E317EE-AC74-479E-B89B-4AAB07D3100A}"/>
    <dgm:cxn modelId="{C0C6B5CF-97F7-4C20-B2A3-81EA083E60A0}" type="presOf" srcId="{1F267199-5C2B-410C-97B5-37574436271F}" destId="{CED281D9-2B75-4CA9-834F-6B85AF17B7E8}" srcOrd="1" destOrd="0" presId="urn:microsoft.com/office/officeart/2005/8/layout/hierarchy2"/>
    <dgm:cxn modelId="{5558B0D6-C6F7-4CF7-8DC7-37F1D8BCD6B4}" type="presOf" srcId="{9B11B2B8-57D9-44F9-A44D-3F71AC830469}" destId="{5D04B3F1-A216-46AA-A762-59FEE45DE597}" srcOrd="0" destOrd="0" presId="urn:microsoft.com/office/officeart/2005/8/layout/hierarchy2"/>
    <dgm:cxn modelId="{BCF944D7-EC39-41DB-824B-A55D4CCDDD32}" type="presOf" srcId="{5361F940-B33E-4AA0-B014-AAE7297BBF1D}" destId="{39DA82CF-2A5B-467D-B842-39E0075DEF52}" srcOrd="1" destOrd="0" presId="urn:microsoft.com/office/officeart/2005/8/layout/hierarchy2"/>
    <dgm:cxn modelId="{A1985BD8-E66A-4133-9AC1-97F190804DC4}" srcId="{7C15B63F-D11E-4214-8549-2F869795BF06}" destId="{82AAA209-E685-4B40-8AFE-14452E294775}" srcOrd="1" destOrd="0" parTransId="{BBA9504F-2FB8-4300-AC45-67227B88F047}" sibTransId="{037CB5CE-B3EF-47B8-9532-29A86EAF6C24}"/>
    <dgm:cxn modelId="{12A306ED-CFA0-4471-BE72-4ACFDC793CBE}" type="presOf" srcId="{BBA9504F-2FB8-4300-AC45-67227B88F047}" destId="{C4F35804-AFC6-4D0F-8F67-F7C057FBAF81}" srcOrd="0" destOrd="0" presId="urn:microsoft.com/office/officeart/2005/8/layout/hierarchy2"/>
    <dgm:cxn modelId="{2D3F95FB-0F78-4A3F-82DE-CF83B37F4A82}" type="presOf" srcId="{67A85F5C-E264-4C55-BB88-1A0C0B11366E}" destId="{18B78A29-5B5F-47F9-9525-58002F50C7F8}" srcOrd="0" destOrd="0" presId="urn:microsoft.com/office/officeart/2005/8/layout/hierarchy2"/>
    <dgm:cxn modelId="{EA69DDFC-2C59-40B5-9479-7B1685D8F4BA}" type="presOf" srcId="{FF43B44F-6770-4237-B18B-F35CF5608381}" destId="{2554957D-E1DE-4F39-BCBF-642A2161278C}" srcOrd="1" destOrd="0" presId="urn:microsoft.com/office/officeart/2005/8/layout/hierarchy2"/>
    <dgm:cxn modelId="{50CF28FD-3659-40C7-87D8-8841A358BBD9}" type="presOf" srcId="{9CDA1307-9C1D-4157-A477-13EF8BB8D2B2}" destId="{2DA96AF4-8BB5-4632-BDBF-952854F90FB2}" srcOrd="0" destOrd="0" presId="urn:microsoft.com/office/officeart/2005/8/layout/hierarchy2"/>
    <dgm:cxn modelId="{58F764FD-1D0C-4949-B334-BF6857C6BFB2}" type="presOf" srcId="{4DE73A9B-2B8B-4490-9F70-9901983E05B7}" destId="{A4D68B03-AFEA-47A0-AA54-36E72B399DCB}" srcOrd="1" destOrd="0" presId="urn:microsoft.com/office/officeart/2005/8/layout/hierarchy2"/>
    <dgm:cxn modelId="{B1B51277-32CC-4239-8D7D-DCE4B4827DE5}" type="presParOf" srcId="{2CAC735E-32C4-4FB4-8027-7BF405CE1BB7}" destId="{E3FE731F-E98A-4846-943C-32D5FEB9CF3A}" srcOrd="0" destOrd="0" presId="urn:microsoft.com/office/officeart/2005/8/layout/hierarchy2"/>
    <dgm:cxn modelId="{CC7B750F-E80D-4874-98B4-278960F778ED}" type="presParOf" srcId="{E3FE731F-E98A-4846-943C-32D5FEB9CF3A}" destId="{95C7F836-9C11-4FAB-AFAF-812427E2DA7E}" srcOrd="0" destOrd="0" presId="urn:microsoft.com/office/officeart/2005/8/layout/hierarchy2"/>
    <dgm:cxn modelId="{4502A012-01C8-4FCE-A9CE-61C4C7308986}" type="presParOf" srcId="{E3FE731F-E98A-4846-943C-32D5FEB9CF3A}" destId="{BD97BBA3-86D3-4F72-BEA7-9B981144DD5B}" srcOrd="1" destOrd="0" presId="urn:microsoft.com/office/officeart/2005/8/layout/hierarchy2"/>
    <dgm:cxn modelId="{C4E79053-5B2B-4DF0-A9EB-0395F883A2D7}" type="presParOf" srcId="{BD97BBA3-86D3-4F72-BEA7-9B981144DD5B}" destId="{4CB2B552-9511-419E-80D2-4AFA5AD94F4D}" srcOrd="0" destOrd="0" presId="urn:microsoft.com/office/officeart/2005/8/layout/hierarchy2"/>
    <dgm:cxn modelId="{86B1FACD-71FD-40DC-B6A6-8F53F789372F}" type="presParOf" srcId="{4CB2B552-9511-419E-80D2-4AFA5AD94F4D}" destId="{CED281D9-2B75-4CA9-834F-6B85AF17B7E8}" srcOrd="0" destOrd="0" presId="urn:microsoft.com/office/officeart/2005/8/layout/hierarchy2"/>
    <dgm:cxn modelId="{3C9299DA-A17C-4AE4-87D4-0302BD846E80}" type="presParOf" srcId="{BD97BBA3-86D3-4F72-BEA7-9B981144DD5B}" destId="{DE4C123F-102E-4CB7-B6AA-EB34BF1D39B0}" srcOrd="1" destOrd="0" presId="urn:microsoft.com/office/officeart/2005/8/layout/hierarchy2"/>
    <dgm:cxn modelId="{69189F2F-F402-46DE-BB26-2FD4FCFC501C}" type="presParOf" srcId="{DE4C123F-102E-4CB7-B6AA-EB34BF1D39B0}" destId="{93E10E03-8CDA-4DE1-8A41-583F66FCC1FA}" srcOrd="0" destOrd="0" presId="urn:microsoft.com/office/officeart/2005/8/layout/hierarchy2"/>
    <dgm:cxn modelId="{E03E756E-1C56-4877-8EE1-24F4CC9DC5F3}" type="presParOf" srcId="{DE4C123F-102E-4CB7-B6AA-EB34BF1D39B0}" destId="{7CC06AAE-DFF0-4380-B65E-DF6002AC070F}" srcOrd="1" destOrd="0" presId="urn:microsoft.com/office/officeart/2005/8/layout/hierarchy2"/>
    <dgm:cxn modelId="{B3DB2D07-53B7-4D78-84D7-F979DFFC4F79}" type="presParOf" srcId="{7CC06AAE-DFF0-4380-B65E-DF6002AC070F}" destId="{1AB1594A-1D9A-49E5-81EA-7D9E0182F746}" srcOrd="0" destOrd="0" presId="urn:microsoft.com/office/officeart/2005/8/layout/hierarchy2"/>
    <dgm:cxn modelId="{7DBAA8AD-CE7D-4058-88C4-61DA4D672C3E}" type="presParOf" srcId="{1AB1594A-1D9A-49E5-81EA-7D9E0182F746}" destId="{368E093C-6559-47DF-BCFA-C306681F88FC}" srcOrd="0" destOrd="0" presId="urn:microsoft.com/office/officeart/2005/8/layout/hierarchy2"/>
    <dgm:cxn modelId="{2FE12FED-4D70-4255-BCB3-5537FC177D9E}" type="presParOf" srcId="{7CC06AAE-DFF0-4380-B65E-DF6002AC070F}" destId="{F6EE1F39-266F-433D-82A1-432FAF9F2FD0}" srcOrd="1" destOrd="0" presId="urn:microsoft.com/office/officeart/2005/8/layout/hierarchy2"/>
    <dgm:cxn modelId="{C8AD9DAE-236F-4276-94BB-CAB640223A0B}" type="presParOf" srcId="{F6EE1F39-266F-433D-82A1-432FAF9F2FD0}" destId="{2F514ACF-6150-41AA-A11A-053E925C5ADD}" srcOrd="0" destOrd="0" presId="urn:microsoft.com/office/officeart/2005/8/layout/hierarchy2"/>
    <dgm:cxn modelId="{626F20AC-783D-4634-88A0-2C9A36646613}" type="presParOf" srcId="{F6EE1F39-266F-433D-82A1-432FAF9F2FD0}" destId="{292DE672-BDEB-427D-9B43-AACB002A4279}" srcOrd="1" destOrd="0" presId="urn:microsoft.com/office/officeart/2005/8/layout/hierarchy2"/>
    <dgm:cxn modelId="{C68C1B17-A353-47A0-BC92-604780A1B2AA}" type="presParOf" srcId="{7CC06AAE-DFF0-4380-B65E-DF6002AC070F}" destId="{38C22AC5-2ADA-4308-9D1B-0413301EF378}" srcOrd="2" destOrd="0" presId="urn:microsoft.com/office/officeart/2005/8/layout/hierarchy2"/>
    <dgm:cxn modelId="{16CCFC19-E94C-4379-99F9-C24AFC9D0EAD}" type="presParOf" srcId="{38C22AC5-2ADA-4308-9D1B-0413301EF378}" destId="{E6BF29C2-6973-44B9-A5E0-8D1AD5AC1FE3}" srcOrd="0" destOrd="0" presId="urn:microsoft.com/office/officeart/2005/8/layout/hierarchy2"/>
    <dgm:cxn modelId="{954D547B-8AB4-4D75-A289-F5751182D56F}" type="presParOf" srcId="{7CC06AAE-DFF0-4380-B65E-DF6002AC070F}" destId="{DFDE84C9-DD32-4090-981C-3143DF924447}" srcOrd="3" destOrd="0" presId="urn:microsoft.com/office/officeart/2005/8/layout/hierarchy2"/>
    <dgm:cxn modelId="{E6912798-F706-4F0A-9C5D-0C50BF75D9CA}" type="presParOf" srcId="{DFDE84C9-DD32-4090-981C-3143DF924447}" destId="{C58E3F67-76AD-4753-970D-2D0270B64F72}" srcOrd="0" destOrd="0" presId="urn:microsoft.com/office/officeart/2005/8/layout/hierarchy2"/>
    <dgm:cxn modelId="{F18AB051-F3E3-4729-A332-BB63504BD58E}" type="presParOf" srcId="{DFDE84C9-DD32-4090-981C-3143DF924447}" destId="{7038C293-5045-4C69-9C45-96C8CD5FA894}" srcOrd="1" destOrd="0" presId="urn:microsoft.com/office/officeart/2005/8/layout/hierarchy2"/>
    <dgm:cxn modelId="{4474CAAD-FD5F-46DC-B0A0-D3B97B2EABDF}" type="presParOf" srcId="{BD97BBA3-86D3-4F72-BEA7-9B981144DD5B}" destId="{C4F35804-AFC6-4D0F-8F67-F7C057FBAF81}" srcOrd="2" destOrd="0" presId="urn:microsoft.com/office/officeart/2005/8/layout/hierarchy2"/>
    <dgm:cxn modelId="{88DC3FC8-651D-4746-93AD-7F4EC399CAD5}" type="presParOf" srcId="{C4F35804-AFC6-4D0F-8F67-F7C057FBAF81}" destId="{2348A031-E4CC-4DE1-A061-A00FE579C16E}" srcOrd="0" destOrd="0" presId="urn:microsoft.com/office/officeart/2005/8/layout/hierarchy2"/>
    <dgm:cxn modelId="{9DAD9C36-CAB9-47B7-9712-C59A41FC69E5}" type="presParOf" srcId="{BD97BBA3-86D3-4F72-BEA7-9B981144DD5B}" destId="{686E8380-598A-4DEA-AEBB-55E530A68C87}" srcOrd="3" destOrd="0" presId="urn:microsoft.com/office/officeart/2005/8/layout/hierarchy2"/>
    <dgm:cxn modelId="{AA458C97-43BA-492E-A6B4-0F0B38799E3E}" type="presParOf" srcId="{686E8380-598A-4DEA-AEBB-55E530A68C87}" destId="{F0A8230E-A0C9-4751-AE3F-AB776D1F84FF}" srcOrd="0" destOrd="0" presId="urn:microsoft.com/office/officeart/2005/8/layout/hierarchy2"/>
    <dgm:cxn modelId="{24AB1B1F-D198-460B-9967-4B963BDABE00}" type="presParOf" srcId="{686E8380-598A-4DEA-AEBB-55E530A68C87}" destId="{F85475C5-1196-43A0-8527-56D64FB71081}" srcOrd="1" destOrd="0" presId="urn:microsoft.com/office/officeart/2005/8/layout/hierarchy2"/>
    <dgm:cxn modelId="{3D244EF7-EC9B-4C26-A27F-0FE8D277C6C2}" type="presParOf" srcId="{F85475C5-1196-43A0-8527-56D64FB71081}" destId="{18B78A29-5B5F-47F9-9525-58002F50C7F8}" srcOrd="0" destOrd="0" presId="urn:microsoft.com/office/officeart/2005/8/layout/hierarchy2"/>
    <dgm:cxn modelId="{9E0C7C27-BB9D-4235-A36C-C5DC33A5792F}" type="presParOf" srcId="{18B78A29-5B5F-47F9-9525-58002F50C7F8}" destId="{0045A35B-30E0-43F2-8696-17243B323C46}" srcOrd="0" destOrd="0" presId="urn:microsoft.com/office/officeart/2005/8/layout/hierarchy2"/>
    <dgm:cxn modelId="{53ACF6CA-8CCF-4EDF-A607-8DD7A028D3F7}" type="presParOf" srcId="{F85475C5-1196-43A0-8527-56D64FB71081}" destId="{92B2F0C5-AA87-4EFE-9D16-DFBFC40B0566}" srcOrd="1" destOrd="0" presId="urn:microsoft.com/office/officeart/2005/8/layout/hierarchy2"/>
    <dgm:cxn modelId="{B0DE259A-9411-4F0E-982E-31DD670FCDF4}" type="presParOf" srcId="{92B2F0C5-AA87-4EFE-9D16-DFBFC40B0566}" destId="{7A0F3201-BD82-4550-8757-70FD3E158A10}" srcOrd="0" destOrd="0" presId="urn:microsoft.com/office/officeart/2005/8/layout/hierarchy2"/>
    <dgm:cxn modelId="{D5E1FE96-AE68-4DCD-96B5-39835B8EB4B5}" type="presParOf" srcId="{92B2F0C5-AA87-4EFE-9D16-DFBFC40B0566}" destId="{A3B10138-1BFC-4B3C-A7BA-91DB51763B7A}" srcOrd="1" destOrd="0" presId="urn:microsoft.com/office/officeart/2005/8/layout/hierarchy2"/>
    <dgm:cxn modelId="{DDC4FD2E-ECF5-41C2-B91A-40B13D542FD2}" type="presParOf" srcId="{A3B10138-1BFC-4B3C-A7BA-91DB51763B7A}" destId="{8E2F39B0-779C-4109-A13F-18B100FFDD16}" srcOrd="0" destOrd="0" presId="urn:microsoft.com/office/officeart/2005/8/layout/hierarchy2"/>
    <dgm:cxn modelId="{FC2369DB-55CC-4321-A5C4-05FD0917840B}" type="presParOf" srcId="{8E2F39B0-779C-4109-A13F-18B100FFDD16}" destId="{A4D68B03-AFEA-47A0-AA54-36E72B399DCB}" srcOrd="0" destOrd="0" presId="urn:microsoft.com/office/officeart/2005/8/layout/hierarchy2"/>
    <dgm:cxn modelId="{E3EA72FB-E89C-4AD2-A24B-E93CF1ED7313}" type="presParOf" srcId="{A3B10138-1BFC-4B3C-A7BA-91DB51763B7A}" destId="{127E9C19-E345-426D-BCDC-55E32B55E140}" srcOrd="1" destOrd="0" presId="urn:microsoft.com/office/officeart/2005/8/layout/hierarchy2"/>
    <dgm:cxn modelId="{ECA0610E-3DDB-4AAD-8650-2D8494FF3B0B}" type="presParOf" srcId="{127E9C19-E345-426D-BCDC-55E32B55E140}" destId="{C5F66C53-69D2-4021-A056-B253EB4DEEDB}" srcOrd="0" destOrd="0" presId="urn:microsoft.com/office/officeart/2005/8/layout/hierarchy2"/>
    <dgm:cxn modelId="{9B55FD75-A72A-40FB-9734-D413DB905488}" type="presParOf" srcId="{127E9C19-E345-426D-BCDC-55E32B55E140}" destId="{18A44ED1-0827-49B8-A7D4-A1BA986FE49F}" srcOrd="1" destOrd="0" presId="urn:microsoft.com/office/officeart/2005/8/layout/hierarchy2"/>
    <dgm:cxn modelId="{E653831A-1FB9-4AF1-A57F-132DF3D60311}" type="presParOf" srcId="{F85475C5-1196-43A0-8527-56D64FB71081}" destId="{92EF8F35-C03E-45DC-B998-4EE12517B359}" srcOrd="2" destOrd="0" presId="urn:microsoft.com/office/officeart/2005/8/layout/hierarchy2"/>
    <dgm:cxn modelId="{F95A42FD-46FD-4F3A-AB19-8FD11EAFFB5D}" type="presParOf" srcId="{92EF8F35-C03E-45DC-B998-4EE12517B359}" destId="{D641BDEF-C1B7-440B-A76B-12508F326F68}" srcOrd="0" destOrd="0" presId="urn:microsoft.com/office/officeart/2005/8/layout/hierarchy2"/>
    <dgm:cxn modelId="{35A955E0-178B-41D3-B55F-5EA1D9CF60AB}" type="presParOf" srcId="{F85475C5-1196-43A0-8527-56D64FB71081}" destId="{D55B8CDC-223A-4123-950F-8506B2A9DC6C}" srcOrd="3" destOrd="0" presId="urn:microsoft.com/office/officeart/2005/8/layout/hierarchy2"/>
    <dgm:cxn modelId="{587C3D67-BA2C-4503-BDB2-75C185A49905}" type="presParOf" srcId="{D55B8CDC-223A-4123-950F-8506B2A9DC6C}" destId="{B6F2DD16-6909-4343-84C5-7D9DC0E56830}" srcOrd="0" destOrd="0" presId="urn:microsoft.com/office/officeart/2005/8/layout/hierarchy2"/>
    <dgm:cxn modelId="{45BB6E35-1CFD-45B5-A09F-782728999D8B}" type="presParOf" srcId="{D55B8CDC-223A-4123-950F-8506B2A9DC6C}" destId="{682B039A-25F5-433D-A4F3-124DA599C5E7}" srcOrd="1" destOrd="0" presId="urn:microsoft.com/office/officeart/2005/8/layout/hierarchy2"/>
    <dgm:cxn modelId="{E2171A9A-9CFD-4CEF-8CCC-DE7FDAA3E7BA}" type="presParOf" srcId="{BD97BBA3-86D3-4F72-BEA7-9B981144DD5B}" destId="{77C96C14-E710-470D-A8CD-051F414368D1}" srcOrd="4" destOrd="0" presId="urn:microsoft.com/office/officeart/2005/8/layout/hierarchy2"/>
    <dgm:cxn modelId="{6F05F57D-C829-48D2-958B-77E6BD8C3AB7}" type="presParOf" srcId="{77C96C14-E710-470D-A8CD-051F414368D1}" destId="{39DA82CF-2A5B-467D-B842-39E0075DEF52}" srcOrd="0" destOrd="0" presId="urn:microsoft.com/office/officeart/2005/8/layout/hierarchy2"/>
    <dgm:cxn modelId="{29F7989D-166A-496A-950A-900B80FCFCBD}" type="presParOf" srcId="{BD97BBA3-86D3-4F72-BEA7-9B981144DD5B}" destId="{212D5CD5-3D68-4084-9A88-0DACF2A572A3}" srcOrd="5" destOrd="0" presId="urn:microsoft.com/office/officeart/2005/8/layout/hierarchy2"/>
    <dgm:cxn modelId="{D8D9C26B-7673-452B-9ADE-71323D2F3139}" type="presParOf" srcId="{212D5CD5-3D68-4084-9A88-0DACF2A572A3}" destId="{5D04B3F1-A216-46AA-A762-59FEE45DE597}" srcOrd="0" destOrd="0" presId="urn:microsoft.com/office/officeart/2005/8/layout/hierarchy2"/>
    <dgm:cxn modelId="{9CEEA1C8-808D-4E8F-877A-86254016B503}" type="presParOf" srcId="{212D5CD5-3D68-4084-9A88-0DACF2A572A3}" destId="{1C4C207A-E27F-45FE-95EF-3E3948589FC6}" srcOrd="1" destOrd="0" presId="urn:microsoft.com/office/officeart/2005/8/layout/hierarchy2"/>
    <dgm:cxn modelId="{BA3EAE16-375E-4E76-A7D9-C2F8ACEF2CF4}" type="presParOf" srcId="{1C4C207A-E27F-45FE-95EF-3E3948589FC6}" destId="{E97B3512-3686-44E5-BBA4-D3E3EC615A38}" srcOrd="0" destOrd="0" presId="urn:microsoft.com/office/officeart/2005/8/layout/hierarchy2"/>
    <dgm:cxn modelId="{A8941F09-D59D-41D6-A132-C44FF55FBA38}" type="presParOf" srcId="{E97B3512-3686-44E5-BBA4-D3E3EC615A38}" destId="{2554957D-E1DE-4F39-BCBF-642A2161278C}" srcOrd="0" destOrd="0" presId="urn:microsoft.com/office/officeart/2005/8/layout/hierarchy2"/>
    <dgm:cxn modelId="{C1CD4677-BAFD-47DC-909F-77863F2E1748}" type="presParOf" srcId="{1C4C207A-E27F-45FE-95EF-3E3948589FC6}" destId="{4D44801B-5D87-405C-9D98-12D885A9700C}" srcOrd="1" destOrd="0" presId="urn:microsoft.com/office/officeart/2005/8/layout/hierarchy2"/>
    <dgm:cxn modelId="{3A7E0219-AE6D-4224-84CD-56DF577CB879}" type="presParOf" srcId="{4D44801B-5D87-405C-9D98-12D885A9700C}" destId="{80992396-39B9-40A2-BA8E-FEB2DE4880D0}" srcOrd="0" destOrd="0" presId="urn:microsoft.com/office/officeart/2005/8/layout/hierarchy2"/>
    <dgm:cxn modelId="{BD0A25A4-81FD-45E0-822E-1C0D2A2D00AB}" type="presParOf" srcId="{4D44801B-5D87-405C-9D98-12D885A9700C}" destId="{65D5C1CE-87EC-4A23-B411-83BC3C3FEF6D}" srcOrd="1" destOrd="0" presId="urn:microsoft.com/office/officeart/2005/8/layout/hierarchy2"/>
    <dgm:cxn modelId="{0944C33D-C68D-4251-95F1-E27A23F70311}" type="presParOf" srcId="{65D5C1CE-87EC-4A23-B411-83BC3C3FEF6D}" destId="{881EA955-CA0E-4D40-987B-F1CC0ADC59EA}" srcOrd="0" destOrd="0" presId="urn:microsoft.com/office/officeart/2005/8/layout/hierarchy2"/>
    <dgm:cxn modelId="{E24F9B76-FF8A-45E1-8981-A0C2379A9866}" type="presParOf" srcId="{881EA955-CA0E-4D40-987B-F1CC0ADC59EA}" destId="{1B211CAE-02D2-4947-8299-46BAC4F57164}" srcOrd="0" destOrd="0" presId="urn:microsoft.com/office/officeart/2005/8/layout/hierarchy2"/>
    <dgm:cxn modelId="{8D5F1862-529F-4A80-B917-1A5D624B06A7}" type="presParOf" srcId="{65D5C1CE-87EC-4A23-B411-83BC3C3FEF6D}" destId="{BA3CFFE2-8733-497F-BEEA-58486BD6243A}" srcOrd="1" destOrd="0" presId="urn:microsoft.com/office/officeart/2005/8/layout/hierarchy2"/>
    <dgm:cxn modelId="{2578075F-8BA6-4CA1-9E5E-1C8AE84A8C6C}" type="presParOf" srcId="{BA3CFFE2-8733-497F-BEEA-58486BD6243A}" destId="{2DA96AF4-8BB5-4632-BDBF-952854F90FB2}" srcOrd="0" destOrd="0" presId="urn:microsoft.com/office/officeart/2005/8/layout/hierarchy2"/>
    <dgm:cxn modelId="{2E5B39CB-E270-48F5-84D1-5A023C5588E1}" type="presParOf" srcId="{BA3CFFE2-8733-497F-BEEA-58486BD6243A}" destId="{94B0BA63-EBD0-4BC9-B4DD-19E5B62902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DD5680-098F-4E8E-AE75-FFE52011E6C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5B63F-D11E-4214-8549-2F869795BF0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Office of the Ombud</a:t>
          </a:r>
        </a:p>
      </dgm:t>
    </dgm:pt>
    <dgm:pt modelId="{77D9CCED-46B2-4AF4-9430-6D7DF6E3D453}" type="parTrans" cxnId="{C263C7CC-566F-454B-B7D8-C336B70F6F1E}">
      <dgm:prSet/>
      <dgm:spPr/>
      <dgm:t>
        <a:bodyPr/>
        <a:lstStyle/>
        <a:p>
          <a:endParaRPr lang="en-US"/>
        </a:p>
      </dgm:t>
    </dgm:pt>
    <dgm:pt modelId="{C5E317EE-AC74-479E-B89B-4AAB07D3100A}" type="sibTrans" cxnId="{C263C7CC-566F-454B-B7D8-C336B70F6F1E}">
      <dgm:prSet/>
      <dgm:spPr/>
      <dgm:t>
        <a:bodyPr/>
        <a:lstStyle/>
        <a:p>
          <a:endParaRPr lang="en-US"/>
        </a:p>
      </dgm:t>
    </dgm:pt>
    <dgm:pt modelId="{0592964F-3663-4614-80C7-D3CFF72E1738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Office of Equity</a:t>
          </a:r>
        </a:p>
      </dgm:t>
    </dgm:pt>
    <dgm:pt modelId="{1F267199-5C2B-410C-97B5-37574436271F}" type="parTrans" cxnId="{BFBC929E-B719-4A60-9974-DFE3CD723FB0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A196EC72-9B43-451B-852E-BB54513ED06D}" type="sibTrans" cxnId="{BFBC929E-B719-4A60-9974-DFE3CD723FB0}">
      <dgm:prSet/>
      <dgm:spPr/>
      <dgm:t>
        <a:bodyPr/>
        <a:lstStyle/>
        <a:p>
          <a:endParaRPr lang="en-US"/>
        </a:p>
      </dgm:t>
    </dgm:pt>
    <dgm:pt modelId="{5D23B4EF-8126-40B1-865D-63FBAE546CB4}">
      <dgm:prSet phldrT="[Text]"/>
      <dgm:spPr/>
      <dgm:t>
        <a:bodyPr/>
        <a:lstStyle/>
        <a:p>
          <a:r>
            <a:rPr lang="en-US" dirty="0"/>
            <a:t>Formal Investigation</a:t>
          </a:r>
        </a:p>
      </dgm:t>
    </dgm:pt>
    <dgm:pt modelId="{562B55FF-5181-454D-BF8F-F5E3DE556774}" type="parTrans" cxnId="{99819A2C-5562-40CE-9BCA-8DD3866A7231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02B91525-EE08-4175-97EC-6D52239932AE}" type="sibTrans" cxnId="{99819A2C-5562-40CE-9BCA-8DD3866A7231}">
      <dgm:prSet/>
      <dgm:spPr/>
      <dgm:t>
        <a:bodyPr/>
        <a:lstStyle/>
        <a:p>
          <a:endParaRPr lang="en-US"/>
        </a:p>
      </dgm:t>
    </dgm:pt>
    <dgm:pt modelId="{9381C876-4C00-4CD0-A2CD-D5B440B7D507}">
      <dgm:prSet phldrT="[Text]"/>
      <dgm:spPr/>
      <dgm:t>
        <a:bodyPr/>
        <a:lstStyle/>
        <a:p>
          <a:r>
            <a:rPr lang="en-US" dirty="0"/>
            <a:t>Mediation</a:t>
          </a:r>
        </a:p>
      </dgm:t>
    </dgm:pt>
    <dgm:pt modelId="{F5087661-83C6-4685-9603-495373BF8F9B}" type="parTrans" cxnId="{98AC40CC-271E-447C-B594-11143D4C2E7B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EEC0C33D-4B77-46E5-BAA0-3F5F800AD94E}" type="sibTrans" cxnId="{98AC40CC-271E-447C-B594-11143D4C2E7B}">
      <dgm:prSet/>
      <dgm:spPr/>
      <dgm:t>
        <a:bodyPr/>
        <a:lstStyle/>
        <a:p>
          <a:endParaRPr lang="en-US"/>
        </a:p>
      </dgm:t>
    </dgm:pt>
    <dgm:pt modelId="{9B11B2B8-57D9-44F9-A44D-3F71AC830469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Department Chair</a:t>
          </a:r>
        </a:p>
      </dgm:t>
    </dgm:pt>
    <dgm:pt modelId="{5361F940-B33E-4AA0-B014-AAE7297BBF1D}" type="parTrans" cxnId="{629A9E7C-42C7-4E1F-A191-9F02E09DEC9B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FB939E3D-2966-4E33-9989-6ED2FE8F6D00}" type="sibTrans" cxnId="{629A9E7C-42C7-4E1F-A191-9F02E09DEC9B}">
      <dgm:prSet/>
      <dgm:spPr/>
      <dgm:t>
        <a:bodyPr/>
        <a:lstStyle/>
        <a:p>
          <a:endParaRPr lang="en-US"/>
        </a:p>
      </dgm:t>
    </dgm:pt>
    <dgm:pt modelId="{BB622DA3-176A-4351-B4B5-5DCAF6094DA4}">
      <dgm:prSet/>
      <dgm:spPr/>
      <dgm:t>
        <a:bodyPr/>
        <a:lstStyle/>
        <a:p>
          <a:r>
            <a:rPr lang="en-US" dirty="0"/>
            <a:t>Mandatory Reporting</a:t>
          </a:r>
        </a:p>
      </dgm:t>
    </dgm:pt>
    <dgm:pt modelId="{FF43B44F-6770-4237-B18B-F35CF5608381}" type="parTrans" cxnId="{A17B258D-3EE1-4DF3-909D-B2FF7CBA3418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D49BA7B3-4D26-4C8C-BB24-F1D3D87E4A37}" type="sibTrans" cxnId="{A17B258D-3EE1-4DF3-909D-B2FF7CBA3418}">
      <dgm:prSet/>
      <dgm:spPr/>
      <dgm:t>
        <a:bodyPr/>
        <a:lstStyle/>
        <a:p>
          <a:endParaRPr lang="en-US"/>
        </a:p>
      </dgm:t>
    </dgm:pt>
    <dgm:pt modelId="{2CAC735E-32C4-4FB4-8027-7BF405CE1BB7}" type="pres">
      <dgm:prSet presAssocID="{4CDD5680-098F-4E8E-AE75-FFE52011E6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3FE731F-E98A-4846-943C-32D5FEB9CF3A}" type="pres">
      <dgm:prSet presAssocID="{7C15B63F-D11E-4214-8549-2F869795BF06}" presName="root1" presStyleCnt="0"/>
      <dgm:spPr/>
    </dgm:pt>
    <dgm:pt modelId="{95C7F836-9C11-4FAB-AFAF-812427E2DA7E}" type="pres">
      <dgm:prSet presAssocID="{7C15B63F-D11E-4214-8549-2F869795BF06}" presName="LevelOneTextNode" presStyleLbl="node0" presStyleIdx="0" presStyleCnt="1" custLinFactNeighborX="-2539" custLinFactNeighborY="25649">
        <dgm:presLayoutVars>
          <dgm:chPref val="3"/>
        </dgm:presLayoutVars>
      </dgm:prSet>
      <dgm:spPr/>
    </dgm:pt>
    <dgm:pt modelId="{BD97BBA3-86D3-4F72-BEA7-9B981144DD5B}" type="pres">
      <dgm:prSet presAssocID="{7C15B63F-D11E-4214-8549-2F869795BF06}" presName="level2hierChild" presStyleCnt="0"/>
      <dgm:spPr/>
    </dgm:pt>
    <dgm:pt modelId="{4CB2B552-9511-419E-80D2-4AFA5AD94F4D}" type="pres">
      <dgm:prSet presAssocID="{1F267199-5C2B-410C-97B5-37574436271F}" presName="conn2-1" presStyleLbl="parChTrans1D2" presStyleIdx="0" presStyleCnt="2"/>
      <dgm:spPr/>
    </dgm:pt>
    <dgm:pt modelId="{CED281D9-2B75-4CA9-834F-6B85AF17B7E8}" type="pres">
      <dgm:prSet presAssocID="{1F267199-5C2B-410C-97B5-37574436271F}" presName="connTx" presStyleLbl="parChTrans1D2" presStyleIdx="0" presStyleCnt="2"/>
      <dgm:spPr/>
    </dgm:pt>
    <dgm:pt modelId="{DE4C123F-102E-4CB7-B6AA-EB34BF1D39B0}" type="pres">
      <dgm:prSet presAssocID="{0592964F-3663-4614-80C7-D3CFF72E1738}" presName="root2" presStyleCnt="0"/>
      <dgm:spPr/>
    </dgm:pt>
    <dgm:pt modelId="{93E10E03-8CDA-4DE1-8A41-583F66FCC1FA}" type="pres">
      <dgm:prSet presAssocID="{0592964F-3663-4614-80C7-D3CFF72E1738}" presName="LevelTwoTextNode" presStyleLbl="node2" presStyleIdx="0" presStyleCnt="2" custLinFactNeighborX="821" custLinFactNeighborY="25356">
        <dgm:presLayoutVars>
          <dgm:chPref val="3"/>
        </dgm:presLayoutVars>
      </dgm:prSet>
      <dgm:spPr/>
    </dgm:pt>
    <dgm:pt modelId="{7CC06AAE-DFF0-4380-B65E-DF6002AC070F}" type="pres">
      <dgm:prSet presAssocID="{0592964F-3663-4614-80C7-D3CFF72E1738}" presName="level3hierChild" presStyleCnt="0"/>
      <dgm:spPr/>
    </dgm:pt>
    <dgm:pt modelId="{1AB1594A-1D9A-49E5-81EA-7D9E0182F746}" type="pres">
      <dgm:prSet presAssocID="{562B55FF-5181-454D-BF8F-F5E3DE556774}" presName="conn2-1" presStyleLbl="parChTrans1D3" presStyleIdx="0" presStyleCnt="3"/>
      <dgm:spPr/>
    </dgm:pt>
    <dgm:pt modelId="{368E093C-6559-47DF-BCFA-C306681F88FC}" type="pres">
      <dgm:prSet presAssocID="{562B55FF-5181-454D-BF8F-F5E3DE556774}" presName="connTx" presStyleLbl="parChTrans1D3" presStyleIdx="0" presStyleCnt="3"/>
      <dgm:spPr/>
    </dgm:pt>
    <dgm:pt modelId="{F6EE1F39-266F-433D-82A1-432FAF9F2FD0}" type="pres">
      <dgm:prSet presAssocID="{5D23B4EF-8126-40B1-865D-63FBAE546CB4}" presName="root2" presStyleCnt="0"/>
      <dgm:spPr/>
    </dgm:pt>
    <dgm:pt modelId="{2F514ACF-6150-41AA-A11A-053E925C5ADD}" type="pres">
      <dgm:prSet presAssocID="{5D23B4EF-8126-40B1-865D-63FBAE546CB4}" presName="LevelTwoTextNode" presStyleLbl="node3" presStyleIdx="0" presStyleCnt="3" custLinFactNeighborX="-1545" custLinFactNeighborY="59227">
        <dgm:presLayoutVars>
          <dgm:chPref val="3"/>
        </dgm:presLayoutVars>
      </dgm:prSet>
      <dgm:spPr/>
    </dgm:pt>
    <dgm:pt modelId="{292DE672-BDEB-427D-9B43-AACB002A4279}" type="pres">
      <dgm:prSet presAssocID="{5D23B4EF-8126-40B1-865D-63FBAE546CB4}" presName="level3hierChild" presStyleCnt="0"/>
      <dgm:spPr/>
    </dgm:pt>
    <dgm:pt modelId="{38C22AC5-2ADA-4308-9D1B-0413301EF378}" type="pres">
      <dgm:prSet presAssocID="{F5087661-83C6-4685-9603-495373BF8F9B}" presName="conn2-1" presStyleLbl="parChTrans1D3" presStyleIdx="1" presStyleCnt="3"/>
      <dgm:spPr/>
    </dgm:pt>
    <dgm:pt modelId="{E6BF29C2-6973-44B9-A5E0-8D1AD5AC1FE3}" type="pres">
      <dgm:prSet presAssocID="{F5087661-83C6-4685-9603-495373BF8F9B}" presName="connTx" presStyleLbl="parChTrans1D3" presStyleIdx="1" presStyleCnt="3"/>
      <dgm:spPr/>
    </dgm:pt>
    <dgm:pt modelId="{DFDE84C9-DD32-4090-981C-3143DF924447}" type="pres">
      <dgm:prSet presAssocID="{9381C876-4C00-4CD0-A2CD-D5B440B7D507}" presName="root2" presStyleCnt="0"/>
      <dgm:spPr/>
    </dgm:pt>
    <dgm:pt modelId="{C58E3F67-76AD-4753-970D-2D0270B64F72}" type="pres">
      <dgm:prSet presAssocID="{9381C876-4C00-4CD0-A2CD-D5B440B7D507}" presName="LevelTwoTextNode" presStyleLbl="node3" presStyleIdx="1" presStyleCnt="3" custLinFactNeighborX="-1054" custLinFactNeighborY="56816">
        <dgm:presLayoutVars>
          <dgm:chPref val="3"/>
        </dgm:presLayoutVars>
      </dgm:prSet>
      <dgm:spPr/>
    </dgm:pt>
    <dgm:pt modelId="{7038C293-5045-4C69-9C45-96C8CD5FA894}" type="pres">
      <dgm:prSet presAssocID="{9381C876-4C00-4CD0-A2CD-D5B440B7D507}" presName="level3hierChild" presStyleCnt="0"/>
      <dgm:spPr/>
    </dgm:pt>
    <dgm:pt modelId="{77C96C14-E710-470D-A8CD-051F414368D1}" type="pres">
      <dgm:prSet presAssocID="{5361F940-B33E-4AA0-B014-AAE7297BBF1D}" presName="conn2-1" presStyleLbl="parChTrans1D2" presStyleIdx="1" presStyleCnt="2"/>
      <dgm:spPr/>
    </dgm:pt>
    <dgm:pt modelId="{39DA82CF-2A5B-467D-B842-39E0075DEF52}" type="pres">
      <dgm:prSet presAssocID="{5361F940-B33E-4AA0-B014-AAE7297BBF1D}" presName="connTx" presStyleLbl="parChTrans1D2" presStyleIdx="1" presStyleCnt="2"/>
      <dgm:spPr/>
    </dgm:pt>
    <dgm:pt modelId="{212D5CD5-3D68-4084-9A88-0DACF2A572A3}" type="pres">
      <dgm:prSet presAssocID="{9B11B2B8-57D9-44F9-A44D-3F71AC830469}" presName="root2" presStyleCnt="0"/>
      <dgm:spPr/>
    </dgm:pt>
    <dgm:pt modelId="{5D04B3F1-A216-46AA-A762-59FEE45DE597}" type="pres">
      <dgm:prSet presAssocID="{9B11B2B8-57D9-44F9-A44D-3F71AC830469}" presName="LevelTwoTextNode" presStyleLbl="node2" presStyleIdx="1" presStyleCnt="2" custScaleX="100985" custLinFactNeighborX="164" custLinFactNeighborY="46246">
        <dgm:presLayoutVars>
          <dgm:chPref val="3"/>
        </dgm:presLayoutVars>
      </dgm:prSet>
      <dgm:spPr/>
    </dgm:pt>
    <dgm:pt modelId="{1C4C207A-E27F-45FE-95EF-3E3948589FC6}" type="pres">
      <dgm:prSet presAssocID="{9B11B2B8-57D9-44F9-A44D-3F71AC830469}" presName="level3hierChild" presStyleCnt="0"/>
      <dgm:spPr/>
    </dgm:pt>
    <dgm:pt modelId="{E97B3512-3686-44E5-BBA4-D3E3EC615A38}" type="pres">
      <dgm:prSet presAssocID="{FF43B44F-6770-4237-B18B-F35CF5608381}" presName="conn2-1" presStyleLbl="parChTrans1D3" presStyleIdx="2" presStyleCnt="3"/>
      <dgm:spPr/>
    </dgm:pt>
    <dgm:pt modelId="{2554957D-E1DE-4F39-BCBF-642A2161278C}" type="pres">
      <dgm:prSet presAssocID="{FF43B44F-6770-4237-B18B-F35CF5608381}" presName="connTx" presStyleLbl="parChTrans1D3" presStyleIdx="2" presStyleCnt="3"/>
      <dgm:spPr/>
    </dgm:pt>
    <dgm:pt modelId="{4D44801B-5D87-405C-9D98-12D885A9700C}" type="pres">
      <dgm:prSet presAssocID="{BB622DA3-176A-4351-B4B5-5DCAF6094DA4}" presName="root2" presStyleCnt="0"/>
      <dgm:spPr/>
    </dgm:pt>
    <dgm:pt modelId="{80992396-39B9-40A2-BA8E-FEB2DE4880D0}" type="pres">
      <dgm:prSet presAssocID="{BB622DA3-176A-4351-B4B5-5DCAF6094DA4}" presName="LevelTwoTextNode" presStyleLbl="node3" presStyleIdx="2" presStyleCnt="3" custLinFactNeighborX="-321" custLinFactNeighborY="67903">
        <dgm:presLayoutVars>
          <dgm:chPref val="3"/>
        </dgm:presLayoutVars>
      </dgm:prSet>
      <dgm:spPr/>
    </dgm:pt>
    <dgm:pt modelId="{65D5C1CE-87EC-4A23-B411-83BC3C3FEF6D}" type="pres">
      <dgm:prSet presAssocID="{BB622DA3-176A-4351-B4B5-5DCAF6094DA4}" presName="level3hierChild" presStyleCnt="0"/>
      <dgm:spPr/>
    </dgm:pt>
  </dgm:ptLst>
  <dgm:cxnLst>
    <dgm:cxn modelId="{60EE3D02-27A8-4039-8398-59FDA53576A7}" type="presOf" srcId="{F5087661-83C6-4685-9603-495373BF8F9B}" destId="{38C22AC5-2ADA-4308-9D1B-0413301EF378}" srcOrd="0" destOrd="0" presId="urn:microsoft.com/office/officeart/2005/8/layout/hierarchy2"/>
    <dgm:cxn modelId="{DAA22A0B-D35B-4F7C-AFAD-8F947546F614}" type="presOf" srcId="{F5087661-83C6-4685-9603-495373BF8F9B}" destId="{E6BF29C2-6973-44B9-A5E0-8D1AD5AC1FE3}" srcOrd="1" destOrd="0" presId="urn:microsoft.com/office/officeart/2005/8/layout/hierarchy2"/>
    <dgm:cxn modelId="{3F4E1818-CB84-43BC-825F-70A5C6B86AA6}" type="presOf" srcId="{562B55FF-5181-454D-BF8F-F5E3DE556774}" destId="{368E093C-6559-47DF-BCFA-C306681F88FC}" srcOrd="1" destOrd="0" presId="urn:microsoft.com/office/officeart/2005/8/layout/hierarchy2"/>
    <dgm:cxn modelId="{A6D60023-331F-4F36-ABAA-2E16B0307E24}" type="presOf" srcId="{0592964F-3663-4614-80C7-D3CFF72E1738}" destId="{93E10E03-8CDA-4DE1-8A41-583F66FCC1FA}" srcOrd="0" destOrd="0" presId="urn:microsoft.com/office/officeart/2005/8/layout/hierarchy2"/>
    <dgm:cxn modelId="{393D7223-EE5A-4121-BD51-3CB844E1498C}" type="presOf" srcId="{5361F940-B33E-4AA0-B014-AAE7297BBF1D}" destId="{77C96C14-E710-470D-A8CD-051F414368D1}" srcOrd="0" destOrd="0" presId="urn:microsoft.com/office/officeart/2005/8/layout/hierarchy2"/>
    <dgm:cxn modelId="{DF129226-E606-4255-BA8F-0B2E79DFB57F}" type="presOf" srcId="{FF43B44F-6770-4237-B18B-F35CF5608381}" destId="{E97B3512-3686-44E5-BBA4-D3E3EC615A38}" srcOrd="0" destOrd="0" presId="urn:microsoft.com/office/officeart/2005/8/layout/hierarchy2"/>
    <dgm:cxn modelId="{99819A2C-5562-40CE-9BCA-8DD3866A7231}" srcId="{0592964F-3663-4614-80C7-D3CFF72E1738}" destId="{5D23B4EF-8126-40B1-865D-63FBAE546CB4}" srcOrd="0" destOrd="0" parTransId="{562B55FF-5181-454D-BF8F-F5E3DE556774}" sibTransId="{02B91525-EE08-4175-97EC-6D52239932AE}"/>
    <dgm:cxn modelId="{5F86BB40-EB9D-40DE-A564-BA99ECA943BC}" type="presOf" srcId="{9381C876-4C00-4CD0-A2CD-D5B440B7D507}" destId="{C58E3F67-76AD-4753-970D-2D0270B64F72}" srcOrd="0" destOrd="0" presId="urn:microsoft.com/office/officeart/2005/8/layout/hierarchy2"/>
    <dgm:cxn modelId="{D3A6EB6B-644D-4D6A-91A3-EF3C0F3E09CD}" type="presOf" srcId="{7C15B63F-D11E-4214-8549-2F869795BF06}" destId="{95C7F836-9C11-4FAB-AFAF-812427E2DA7E}" srcOrd="0" destOrd="0" presId="urn:microsoft.com/office/officeart/2005/8/layout/hierarchy2"/>
    <dgm:cxn modelId="{5E477F6F-F5A3-4E86-82B3-3118D19352AB}" type="presOf" srcId="{BB622DA3-176A-4351-B4B5-5DCAF6094DA4}" destId="{80992396-39B9-40A2-BA8E-FEB2DE4880D0}" srcOrd="0" destOrd="0" presId="urn:microsoft.com/office/officeart/2005/8/layout/hierarchy2"/>
    <dgm:cxn modelId="{006F6650-73DC-4F05-9BEA-E3DE6A355989}" type="presOf" srcId="{562B55FF-5181-454D-BF8F-F5E3DE556774}" destId="{1AB1594A-1D9A-49E5-81EA-7D9E0182F746}" srcOrd="0" destOrd="0" presId="urn:microsoft.com/office/officeart/2005/8/layout/hierarchy2"/>
    <dgm:cxn modelId="{629A9E7C-42C7-4E1F-A191-9F02E09DEC9B}" srcId="{7C15B63F-D11E-4214-8549-2F869795BF06}" destId="{9B11B2B8-57D9-44F9-A44D-3F71AC830469}" srcOrd="1" destOrd="0" parTransId="{5361F940-B33E-4AA0-B014-AAE7297BBF1D}" sibTransId="{FB939E3D-2966-4E33-9989-6ED2FE8F6D00}"/>
    <dgm:cxn modelId="{53A3ED89-C51E-4176-BB60-97ED4B7E4D70}" type="presOf" srcId="{1F267199-5C2B-410C-97B5-37574436271F}" destId="{4CB2B552-9511-419E-80D2-4AFA5AD94F4D}" srcOrd="0" destOrd="0" presId="urn:microsoft.com/office/officeart/2005/8/layout/hierarchy2"/>
    <dgm:cxn modelId="{5CB27B8A-B6E3-44FF-8266-899178D00BAF}" type="presOf" srcId="{5D23B4EF-8126-40B1-865D-63FBAE546CB4}" destId="{2F514ACF-6150-41AA-A11A-053E925C5ADD}" srcOrd="0" destOrd="0" presId="urn:microsoft.com/office/officeart/2005/8/layout/hierarchy2"/>
    <dgm:cxn modelId="{A17B258D-3EE1-4DF3-909D-B2FF7CBA3418}" srcId="{9B11B2B8-57D9-44F9-A44D-3F71AC830469}" destId="{BB622DA3-176A-4351-B4B5-5DCAF6094DA4}" srcOrd="0" destOrd="0" parTransId="{FF43B44F-6770-4237-B18B-F35CF5608381}" sibTransId="{D49BA7B3-4D26-4C8C-BB24-F1D3D87E4A37}"/>
    <dgm:cxn modelId="{BFBC929E-B719-4A60-9974-DFE3CD723FB0}" srcId="{7C15B63F-D11E-4214-8549-2F869795BF06}" destId="{0592964F-3663-4614-80C7-D3CFF72E1738}" srcOrd="0" destOrd="0" parTransId="{1F267199-5C2B-410C-97B5-37574436271F}" sibTransId="{A196EC72-9B43-451B-852E-BB54513ED06D}"/>
    <dgm:cxn modelId="{842224AA-C7CA-4816-A275-3FCB65CFDB9E}" type="presOf" srcId="{4CDD5680-098F-4E8E-AE75-FFE52011E6C9}" destId="{2CAC735E-32C4-4FB4-8027-7BF405CE1BB7}" srcOrd="0" destOrd="0" presId="urn:microsoft.com/office/officeart/2005/8/layout/hierarchy2"/>
    <dgm:cxn modelId="{98AC40CC-271E-447C-B594-11143D4C2E7B}" srcId="{0592964F-3663-4614-80C7-D3CFF72E1738}" destId="{9381C876-4C00-4CD0-A2CD-D5B440B7D507}" srcOrd="1" destOrd="0" parTransId="{F5087661-83C6-4685-9603-495373BF8F9B}" sibTransId="{EEC0C33D-4B77-46E5-BAA0-3F5F800AD94E}"/>
    <dgm:cxn modelId="{C263C7CC-566F-454B-B7D8-C336B70F6F1E}" srcId="{4CDD5680-098F-4E8E-AE75-FFE52011E6C9}" destId="{7C15B63F-D11E-4214-8549-2F869795BF06}" srcOrd="0" destOrd="0" parTransId="{77D9CCED-46B2-4AF4-9430-6D7DF6E3D453}" sibTransId="{C5E317EE-AC74-479E-B89B-4AAB07D3100A}"/>
    <dgm:cxn modelId="{C0C6B5CF-97F7-4C20-B2A3-81EA083E60A0}" type="presOf" srcId="{1F267199-5C2B-410C-97B5-37574436271F}" destId="{CED281D9-2B75-4CA9-834F-6B85AF17B7E8}" srcOrd="1" destOrd="0" presId="urn:microsoft.com/office/officeart/2005/8/layout/hierarchy2"/>
    <dgm:cxn modelId="{5558B0D6-C6F7-4CF7-8DC7-37F1D8BCD6B4}" type="presOf" srcId="{9B11B2B8-57D9-44F9-A44D-3F71AC830469}" destId="{5D04B3F1-A216-46AA-A762-59FEE45DE597}" srcOrd="0" destOrd="0" presId="urn:microsoft.com/office/officeart/2005/8/layout/hierarchy2"/>
    <dgm:cxn modelId="{BCF944D7-EC39-41DB-824B-A55D4CCDDD32}" type="presOf" srcId="{5361F940-B33E-4AA0-B014-AAE7297BBF1D}" destId="{39DA82CF-2A5B-467D-B842-39E0075DEF52}" srcOrd="1" destOrd="0" presId="urn:microsoft.com/office/officeart/2005/8/layout/hierarchy2"/>
    <dgm:cxn modelId="{EA69DDFC-2C59-40B5-9479-7B1685D8F4BA}" type="presOf" srcId="{FF43B44F-6770-4237-B18B-F35CF5608381}" destId="{2554957D-E1DE-4F39-BCBF-642A2161278C}" srcOrd="1" destOrd="0" presId="urn:microsoft.com/office/officeart/2005/8/layout/hierarchy2"/>
    <dgm:cxn modelId="{B1B51277-32CC-4239-8D7D-DCE4B4827DE5}" type="presParOf" srcId="{2CAC735E-32C4-4FB4-8027-7BF405CE1BB7}" destId="{E3FE731F-E98A-4846-943C-32D5FEB9CF3A}" srcOrd="0" destOrd="0" presId="urn:microsoft.com/office/officeart/2005/8/layout/hierarchy2"/>
    <dgm:cxn modelId="{CC7B750F-E80D-4874-98B4-278960F778ED}" type="presParOf" srcId="{E3FE731F-E98A-4846-943C-32D5FEB9CF3A}" destId="{95C7F836-9C11-4FAB-AFAF-812427E2DA7E}" srcOrd="0" destOrd="0" presId="urn:microsoft.com/office/officeart/2005/8/layout/hierarchy2"/>
    <dgm:cxn modelId="{4502A012-01C8-4FCE-A9CE-61C4C7308986}" type="presParOf" srcId="{E3FE731F-E98A-4846-943C-32D5FEB9CF3A}" destId="{BD97BBA3-86D3-4F72-BEA7-9B981144DD5B}" srcOrd="1" destOrd="0" presId="urn:microsoft.com/office/officeart/2005/8/layout/hierarchy2"/>
    <dgm:cxn modelId="{C4E79053-5B2B-4DF0-A9EB-0395F883A2D7}" type="presParOf" srcId="{BD97BBA3-86D3-4F72-BEA7-9B981144DD5B}" destId="{4CB2B552-9511-419E-80D2-4AFA5AD94F4D}" srcOrd="0" destOrd="0" presId="urn:microsoft.com/office/officeart/2005/8/layout/hierarchy2"/>
    <dgm:cxn modelId="{86B1FACD-71FD-40DC-B6A6-8F53F789372F}" type="presParOf" srcId="{4CB2B552-9511-419E-80D2-4AFA5AD94F4D}" destId="{CED281D9-2B75-4CA9-834F-6B85AF17B7E8}" srcOrd="0" destOrd="0" presId="urn:microsoft.com/office/officeart/2005/8/layout/hierarchy2"/>
    <dgm:cxn modelId="{3C9299DA-A17C-4AE4-87D4-0302BD846E80}" type="presParOf" srcId="{BD97BBA3-86D3-4F72-BEA7-9B981144DD5B}" destId="{DE4C123F-102E-4CB7-B6AA-EB34BF1D39B0}" srcOrd="1" destOrd="0" presId="urn:microsoft.com/office/officeart/2005/8/layout/hierarchy2"/>
    <dgm:cxn modelId="{69189F2F-F402-46DE-BB26-2FD4FCFC501C}" type="presParOf" srcId="{DE4C123F-102E-4CB7-B6AA-EB34BF1D39B0}" destId="{93E10E03-8CDA-4DE1-8A41-583F66FCC1FA}" srcOrd="0" destOrd="0" presId="urn:microsoft.com/office/officeart/2005/8/layout/hierarchy2"/>
    <dgm:cxn modelId="{E03E756E-1C56-4877-8EE1-24F4CC9DC5F3}" type="presParOf" srcId="{DE4C123F-102E-4CB7-B6AA-EB34BF1D39B0}" destId="{7CC06AAE-DFF0-4380-B65E-DF6002AC070F}" srcOrd="1" destOrd="0" presId="urn:microsoft.com/office/officeart/2005/8/layout/hierarchy2"/>
    <dgm:cxn modelId="{B3DB2D07-53B7-4D78-84D7-F979DFFC4F79}" type="presParOf" srcId="{7CC06AAE-DFF0-4380-B65E-DF6002AC070F}" destId="{1AB1594A-1D9A-49E5-81EA-7D9E0182F746}" srcOrd="0" destOrd="0" presId="urn:microsoft.com/office/officeart/2005/8/layout/hierarchy2"/>
    <dgm:cxn modelId="{7DBAA8AD-CE7D-4058-88C4-61DA4D672C3E}" type="presParOf" srcId="{1AB1594A-1D9A-49E5-81EA-7D9E0182F746}" destId="{368E093C-6559-47DF-BCFA-C306681F88FC}" srcOrd="0" destOrd="0" presId="urn:microsoft.com/office/officeart/2005/8/layout/hierarchy2"/>
    <dgm:cxn modelId="{2FE12FED-4D70-4255-BCB3-5537FC177D9E}" type="presParOf" srcId="{7CC06AAE-DFF0-4380-B65E-DF6002AC070F}" destId="{F6EE1F39-266F-433D-82A1-432FAF9F2FD0}" srcOrd="1" destOrd="0" presId="urn:microsoft.com/office/officeart/2005/8/layout/hierarchy2"/>
    <dgm:cxn modelId="{C8AD9DAE-236F-4276-94BB-CAB640223A0B}" type="presParOf" srcId="{F6EE1F39-266F-433D-82A1-432FAF9F2FD0}" destId="{2F514ACF-6150-41AA-A11A-053E925C5ADD}" srcOrd="0" destOrd="0" presId="urn:microsoft.com/office/officeart/2005/8/layout/hierarchy2"/>
    <dgm:cxn modelId="{626F20AC-783D-4634-88A0-2C9A36646613}" type="presParOf" srcId="{F6EE1F39-266F-433D-82A1-432FAF9F2FD0}" destId="{292DE672-BDEB-427D-9B43-AACB002A4279}" srcOrd="1" destOrd="0" presId="urn:microsoft.com/office/officeart/2005/8/layout/hierarchy2"/>
    <dgm:cxn modelId="{C68C1B17-A353-47A0-BC92-604780A1B2AA}" type="presParOf" srcId="{7CC06AAE-DFF0-4380-B65E-DF6002AC070F}" destId="{38C22AC5-2ADA-4308-9D1B-0413301EF378}" srcOrd="2" destOrd="0" presId="urn:microsoft.com/office/officeart/2005/8/layout/hierarchy2"/>
    <dgm:cxn modelId="{16CCFC19-E94C-4379-99F9-C24AFC9D0EAD}" type="presParOf" srcId="{38C22AC5-2ADA-4308-9D1B-0413301EF378}" destId="{E6BF29C2-6973-44B9-A5E0-8D1AD5AC1FE3}" srcOrd="0" destOrd="0" presId="urn:microsoft.com/office/officeart/2005/8/layout/hierarchy2"/>
    <dgm:cxn modelId="{954D547B-8AB4-4D75-A289-F5751182D56F}" type="presParOf" srcId="{7CC06AAE-DFF0-4380-B65E-DF6002AC070F}" destId="{DFDE84C9-DD32-4090-981C-3143DF924447}" srcOrd="3" destOrd="0" presId="urn:microsoft.com/office/officeart/2005/8/layout/hierarchy2"/>
    <dgm:cxn modelId="{E6912798-F706-4F0A-9C5D-0C50BF75D9CA}" type="presParOf" srcId="{DFDE84C9-DD32-4090-981C-3143DF924447}" destId="{C58E3F67-76AD-4753-970D-2D0270B64F72}" srcOrd="0" destOrd="0" presId="urn:microsoft.com/office/officeart/2005/8/layout/hierarchy2"/>
    <dgm:cxn modelId="{F18AB051-F3E3-4729-A332-BB63504BD58E}" type="presParOf" srcId="{DFDE84C9-DD32-4090-981C-3143DF924447}" destId="{7038C293-5045-4C69-9C45-96C8CD5FA894}" srcOrd="1" destOrd="0" presId="urn:microsoft.com/office/officeart/2005/8/layout/hierarchy2"/>
    <dgm:cxn modelId="{E2171A9A-9CFD-4CEF-8CCC-DE7FDAA3E7BA}" type="presParOf" srcId="{BD97BBA3-86D3-4F72-BEA7-9B981144DD5B}" destId="{77C96C14-E710-470D-A8CD-051F414368D1}" srcOrd="2" destOrd="0" presId="urn:microsoft.com/office/officeart/2005/8/layout/hierarchy2"/>
    <dgm:cxn modelId="{6F05F57D-C829-48D2-958B-77E6BD8C3AB7}" type="presParOf" srcId="{77C96C14-E710-470D-A8CD-051F414368D1}" destId="{39DA82CF-2A5B-467D-B842-39E0075DEF52}" srcOrd="0" destOrd="0" presId="urn:microsoft.com/office/officeart/2005/8/layout/hierarchy2"/>
    <dgm:cxn modelId="{29F7989D-166A-496A-950A-900B80FCFCBD}" type="presParOf" srcId="{BD97BBA3-86D3-4F72-BEA7-9B981144DD5B}" destId="{212D5CD5-3D68-4084-9A88-0DACF2A572A3}" srcOrd="3" destOrd="0" presId="urn:microsoft.com/office/officeart/2005/8/layout/hierarchy2"/>
    <dgm:cxn modelId="{D8D9C26B-7673-452B-9ADE-71323D2F3139}" type="presParOf" srcId="{212D5CD5-3D68-4084-9A88-0DACF2A572A3}" destId="{5D04B3F1-A216-46AA-A762-59FEE45DE597}" srcOrd="0" destOrd="0" presId="urn:microsoft.com/office/officeart/2005/8/layout/hierarchy2"/>
    <dgm:cxn modelId="{9CEEA1C8-808D-4E8F-877A-86254016B503}" type="presParOf" srcId="{212D5CD5-3D68-4084-9A88-0DACF2A572A3}" destId="{1C4C207A-E27F-45FE-95EF-3E3948589FC6}" srcOrd="1" destOrd="0" presId="urn:microsoft.com/office/officeart/2005/8/layout/hierarchy2"/>
    <dgm:cxn modelId="{BA3EAE16-375E-4E76-A7D9-C2F8ACEF2CF4}" type="presParOf" srcId="{1C4C207A-E27F-45FE-95EF-3E3948589FC6}" destId="{E97B3512-3686-44E5-BBA4-D3E3EC615A38}" srcOrd="0" destOrd="0" presId="urn:microsoft.com/office/officeart/2005/8/layout/hierarchy2"/>
    <dgm:cxn modelId="{A8941F09-D59D-41D6-A132-C44FF55FBA38}" type="presParOf" srcId="{E97B3512-3686-44E5-BBA4-D3E3EC615A38}" destId="{2554957D-E1DE-4F39-BCBF-642A2161278C}" srcOrd="0" destOrd="0" presId="urn:microsoft.com/office/officeart/2005/8/layout/hierarchy2"/>
    <dgm:cxn modelId="{C1CD4677-BAFD-47DC-909F-77863F2E1748}" type="presParOf" srcId="{1C4C207A-E27F-45FE-95EF-3E3948589FC6}" destId="{4D44801B-5D87-405C-9D98-12D885A9700C}" srcOrd="1" destOrd="0" presId="urn:microsoft.com/office/officeart/2005/8/layout/hierarchy2"/>
    <dgm:cxn modelId="{3A7E0219-AE6D-4224-84CD-56DF577CB879}" type="presParOf" srcId="{4D44801B-5D87-405C-9D98-12D885A9700C}" destId="{80992396-39B9-40A2-BA8E-FEB2DE4880D0}" srcOrd="0" destOrd="0" presId="urn:microsoft.com/office/officeart/2005/8/layout/hierarchy2"/>
    <dgm:cxn modelId="{BD0A25A4-81FD-45E0-822E-1C0D2A2D00AB}" type="presParOf" srcId="{4D44801B-5D87-405C-9D98-12D885A9700C}" destId="{65D5C1CE-87EC-4A23-B411-83BC3C3FEF6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DD5680-098F-4E8E-AE75-FFE52011E6C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5B63F-D11E-4214-8549-2F869795BF0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err="1"/>
            <a:t>EthicsPoint</a:t>
          </a:r>
          <a:endParaRPr lang="en-US" dirty="0"/>
        </a:p>
      </dgm:t>
    </dgm:pt>
    <dgm:pt modelId="{77D9CCED-46B2-4AF4-9430-6D7DF6E3D453}" type="parTrans" cxnId="{C263C7CC-566F-454B-B7D8-C336B70F6F1E}">
      <dgm:prSet/>
      <dgm:spPr/>
      <dgm:t>
        <a:bodyPr/>
        <a:lstStyle/>
        <a:p>
          <a:endParaRPr lang="en-US"/>
        </a:p>
      </dgm:t>
    </dgm:pt>
    <dgm:pt modelId="{C5E317EE-AC74-479E-B89B-4AAB07D3100A}" type="sibTrans" cxnId="{C263C7CC-566F-454B-B7D8-C336B70F6F1E}">
      <dgm:prSet/>
      <dgm:spPr/>
      <dgm:t>
        <a:bodyPr/>
        <a:lstStyle/>
        <a:p>
          <a:endParaRPr lang="en-US"/>
        </a:p>
      </dgm:t>
    </dgm:pt>
    <dgm:pt modelId="{0592964F-3663-4614-80C7-D3CFF72E1738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Office of Equity</a:t>
          </a:r>
        </a:p>
      </dgm:t>
    </dgm:pt>
    <dgm:pt modelId="{1F267199-5C2B-410C-97B5-37574436271F}" type="parTrans" cxnId="{BFBC929E-B719-4A60-9974-DFE3CD723FB0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A196EC72-9B43-451B-852E-BB54513ED06D}" type="sibTrans" cxnId="{BFBC929E-B719-4A60-9974-DFE3CD723FB0}">
      <dgm:prSet/>
      <dgm:spPr/>
      <dgm:t>
        <a:bodyPr/>
        <a:lstStyle/>
        <a:p>
          <a:endParaRPr lang="en-US"/>
        </a:p>
      </dgm:t>
    </dgm:pt>
    <dgm:pt modelId="{5D23B4EF-8126-40B1-865D-63FBAE546CB4}">
      <dgm:prSet phldrT="[Text]"/>
      <dgm:spPr/>
      <dgm:t>
        <a:bodyPr/>
        <a:lstStyle/>
        <a:p>
          <a:r>
            <a:rPr lang="en-US" dirty="0"/>
            <a:t>Formal Investigation</a:t>
          </a:r>
        </a:p>
      </dgm:t>
    </dgm:pt>
    <dgm:pt modelId="{562B55FF-5181-454D-BF8F-F5E3DE556774}" type="parTrans" cxnId="{99819A2C-5562-40CE-9BCA-8DD3866A7231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02B91525-EE08-4175-97EC-6D52239932AE}" type="sibTrans" cxnId="{99819A2C-5562-40CE-9BCA-8DD3866A7231}">
      <dgm:prSet/>
      <dgm:spPr/>
      <dgm:t>
        <a:bodyPr/>
        <a:lstStyle/>
        <a:p>
          <a:endParaRPr lang="en-US"/>
        </a:p>
      </dgm:t>
    </dgm:pt>
    <dgm:pt modelId="{38CF496D-339F-41D5-A45F-52F746CBB57E}">
      <dgm:prSet/>
      <dgm:spPr>
        <a:solidFill>
          <a:srgbClr val="7030A0"/>
        </a:solidFill>
      </dgm:spPr>
      <dgm:t>
        <a:bodyPr/>
        <a:lstStyle/>
        <a:p>
          <a:r>
            <a:rPr lang="en-US" dirty="0"/>
            <a:t>Bias Incident Response Team (students only)</a:t>
          </a:r>
        </a:p>
      </dgm:t>
    </dgm:pt>
    <dgm:pt modelId="{665A50B4-FD04-4679-A88E-CAEEA7AA7BCD}" type="parTrans" cxnId="{2B3BA525-AA5C-4DFA-A0EE-66D901F68568}">
      <dgm:prSet/>
      <dgm:spPr/>
      <dgm:t>
        <a:bodyPr/>
        <a:lstStyle/>
        <a:p>
          <a:endParaRPr lang="en-US"/>
        </a:p>
      </dgm:t>
    </dgm:pt>
    <dgm:pt modelId="{DF6DC222-0497-404A-A62D-41D58F3D63E4}" type="sibTrans" cxnId="{2B3BA525-AA5C-4DFA-A0EE-66D901F68568}">
      <dgm:prSet/>
      <dgm:spPr/>
      <dgm:t>
        <a:bodyPr/>
        <a:lstStyle/>
        <a:p>
          <a:endParaRPr lang="en-US"/>
        </a:p>
      </dgm:t>
    </dgm:pt>
    <dgm:pt modelId="{00BAEAF1-2E7F-4CD5-B9AA-E43B4A95F599}">
      <dgm:prSet/>
      <dgm:spPr/>
      <dgm:t>
        <a:bodyPr/>
        <a:lstStyle/>
        <a:p>
          <a:r>
            <a:rPr lang="en-US" dirty="0"/>
            <a:t>Offer Resources</a:t>
          </a:r>
        </a:p>
      </dgm:t>
    </dgm:pt>
    <dgm:pt modelId="{5C543FA5-6371-4C8A-BCA6-3127D0D0C41C}" type="parTrans" cxnId="{6A0D299A-4A10-4F0B-B223-7C95561011CC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13E013FD-D75A-4414-8631-D9F9A3CE99EE}" type="sibTrans" cxnId="{6A0D299A-4A10-4F0B-B223-7C95561011CC}">
      <dgm:prSet/>
      <dgm:spPr/>
      <dgm:t>
        <a:bodyPr/>
        <a:lstStyle/>
        <a:p>
          <a:endParaRPr lang="en-US"/>
        </a:p>
      </dgm:t>
    </dgm:pt>
    <dgm:pt modelId="{2CAC735E-32C4-4FB4-8027-7BF405CE1BB7}" type="pres">
      <dgm:prSet presAssocID="{4CDD5680-098F-4E8E-AE75-FFE52011E6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3FE731F-E98A-4846-943C-32D5FEB9CF3A}" type="pres">
      <dgm:prSet presAssocID="{7C15B63F-D11E-4214-8549-2F869795BF06}" presName="root1" presStyleCnt="0"/>
      <dgm:spPr/>
    </dgm:pt>
    <dgm:pt modelId="{95C7F836-9C11-4FAB-AFAF-812427E2DA7E}" type="pres">
      <dgm:prSet presAssocID="{7C15B63F-D11E-4214-8549-2F869795BF06}" presName="LevelOneTextNode" presStyleLbl="node0" presStyleIdx="0" presStyleCnt="2" custLinFactNeighborX="-2539" custLinFactNeighborY="25649">
        <dgm:presLayoutVars>
          <dgm:chPref val="3"/>
        </dgm:presLayoutVars>
      </dgm:prSet>
      <dgm:spPr/>
    </dgm:pt>
    <dgm:pt modelId="{BD97BBA3-86D3-4F72-BEA7-9B981144DD5B}" type="pres">
      <dgm:prSet presAssocID="{7C15B63F-D11E-4214-8549-2F869795BF06}" presName="level2hierChild" presStyleCnt="0"/>
      <dgm:spPr/>
    </dgm:pt>
    <dgm:pt modelId="{4CB2B552-9511-419E-80D2-4AFA5AD94F4D}" type="pres">
      <dgm:prSet presAssocID="{1F267199-5C2B-410C-97B5-37574436271F}" presName="conn2-1" presStyleLbl="parChTrans1D2" presStyleIdx="0" presStyleCnt="2"/>
      <dgm:spPr/>
    </dgm:pt>
    <dgm:pt modelId="{CED281D9-2B75-4CA9-834F-6B85AF17B7E8}" type="pres">
      <dgm:prSet presAssocID="{1F267199-5C2B-410C-97B5-37574436271F}" presName="connTx" presStyleLbl="parChTrans1D2" presStyleIdx="0" presStyleCnt="2"/>
      <dgm:spPr/>
    </dgm:pt>
    <dgm:pt modelId="{DE4C123F-102E-4CB7-B6AA-EB34BF1D39B0}" type="pres">
      <dgm:prSet presAssocID="{0592964F-3663-4614-80C7-D3CFF72E1738}" presName="root2" presStyleCnt="0"/>
      <dgm:spPr/>
    </dgm:pt>
    <dgm:pt modelId="{93E10E03-8CDA-4DE1-8A41-583F66FCC1FA}" type="pres">
      <dgm:prSet presAssocID="{0592964F-3663-4614-80C7-D3CFF72E1738}" presName="LevelTwoTextNode" presStyleLbl="node2" presStyleIdx="0" presStyleCnt="2" custLinFactNeighborX="3189" custLinFactNeighborY="26196">
        <dgm:presLayoutVars>
          <dgm:chPref val="3"/>
        </dgm:presLayoutVars>
      </dgm:prSet>
      <dgm:spPr/>
    </dgm:pt>
    <dgm:pt modelId="{7CC06AAE-DFF0-4380-B65E-DF6002AC070F}" type="pres">
      <dgm:prSet presAssocID="{0592964F-3663-4614-80C7-D3CFF72E1738}" presName="level3hierChild" presStyleCnt="0"/>
      <dgm:spPr/>
    </dgm:pt>
    <dgm:pt modelId="{1AB1594A-1D9A-49E5-81EA-7D9E0182F746}" type="pres">
      <dgm:prSet presAssocID="{562B55FF-5181-454D-BF8F-F5E3DE556774}" presName="conn2-1" presStyleLbl="parChTrans1D3" presStyleIdx="0" presStyleCnt="1"/>
      <dgm:spPr/>
    </dgm:pt>
    <dgm:pt modelId="{368E093C-6559-47DF-BCFA-C306681F88FC}" type="pres">
      <dgm:prSet presAssocID="{562B55FF-5181-454D-BF8F-F5E3DE556774}" presName="connTx" presStyleLbl="parChTrans1D3" presStyleIdx="0" presStyleCnt="1"/>
      <dgm:spPr/>
    </dgm:pt>
    <dgm:pt modelId="{F6EE1F39-266F-433D-82A1-432FAF9F2FD0}" type="pres">
      <dgm:prSet presAssocID="{5D23B4EF-8126-40B1-865D-63FBAE546CB4}" presName="root2" presStyleCnt="0"/>
      <dgm:spPr/>
    </dgm:pt>
    <dgm:pt modelId="{2F514ACF-6150-41AA-A11A-053E925C5ADD}" type="pres">
      <dgm:prSet presAssocID="{5D23B4EF-8126-40B1-865D-63FBAE546CB4}" presName="LevelTwoTextNode" presStyleLbl="node3" presStyleIdx="0" presStyleCnt="1" custLinFactNeighborX="-2426" custLinFactNeighborY="26610">
        <dgm:presLayoutVars>
          <dgm:chPref val="3"/>
        </dgm:presLayoutVars>
      </dgm:prSet>
      <dgm:spPr/>
    </dgm:pt>
    <dgm:pt modelId="{292DE672-BDEB-427D-9B43-AACB002A4279}" type="pres">
      <dgm:prSet presAssocID="{5D23B4EF-8126-40B1-865D-63FBAE546CB4}" presName="level3hierChild" presStyleCnt="0"/>
      <dgm:spPr/>
    </dgm:pt>
    <dgm:pt modelId="{81C63573-166D-4175-9EE4-9F833A908A85}" type="pres">
      <dgm:prSet presAssocID="{38CF496D-339F-41D5-A45F-52F746CBB57E}" presName="root1" presStyleCnt="0"/>
      <dgm:spPr/>
    </dgm:pt>
    <dgm:pt modelId="{046AAF33-320B-4734-9195-6E7642293EFA}" type="pres">
      <dgm:prSet presAssocID="{38CF496D-339F-41D5-A45F-52F746CBB57E}" presName="LevelOneTextNode" presStyleLbl="node0" presStyleIdx="1" presStyleCnt="2" custLinFactNeighborX="-373" custLinFactNeighborY="47703">
        <dgm:presLayoutVars>
          <dgm:chPref val="3"/>
        </dgm:presLayoutVars>
      </dgm:prSet>
      <dgm:spPr/>
    </dgm:pt>
    <dgm:pt modelId="{92E2E157-4BA1-4CB5-8B9A-1A896EE16719}" type="pres">
      <dgm:prSet presAssocID="{38CF496D-339F-41D5-A45F-52F746CBB57E}" presName="level2hierChild" presStyleCnt="0"/>
      <dgm:spPr/>
    </dgm:pt>
    <dgm:pt modelId="{56533B1B-1988-48AE-9A44-D40923C3F199}" type="pres">
      <dgm:prSet presAssocID="{5C543FA5-6371-4C8A-BCA6-3127D0D0C41C}" presName="conn2-1" presStyleLbl="parChTrans1D2" presStyleIdx="1" presStyleCnt="2"/>
      <dgm:spPr/>
    </dgm:pt>
    <dgm:pt modelId="{1DAF2B90-6CC1-49DC-B2ED-868F1AE23F7D}" type="pres">
      <dgm:prSet presAssocID="{5C543FA5-6371-4C8A-BCA6-3127D0D0C41C}" presName="connTx" presStyleLbl="parChTrans1D2" presStyleIdx="1" presStyleCnt="2"/>
      <dgm:spPr/>
    </dgm:pt>
    <dgm:pt modelId="{0ECE9CC8-24FB-4B14-8FC2-F08DE8CF8911}" type="pres">
      <dgm:prSet presAssocID="{00BAEAF1-2E7F-4CD5-B9AA-E43B4A95F599}" presName="root2" presStyleCnt="0"/>
      <dgm:spPr/>
    </dgm:pt>
    <dgm:pt modelId="{DCD1317E-8253-4A6A-BC16-3CF6DE6BA334}" type="pres">
      <dgm:prSet presAssocID="{00BAEAF1-2E7F-4CD5-B9AA-E43B4A95F599}" presName="LevelTwoTextNode" presStyleLbl="node2" presStyleIdx="1" presStyleCnt="2" custLinFactNeighborX="3727" custLinFactNeighborY="47703">
        <dgm:presLayoutVars>
          <dgm:chPref val="3"/>
        </dgm:presLayoutVars>
      </dgm:prSet>
      <dgm:spPr/>
    </dgm:pt>
    <dgm:pt modelId="{B7A1AC8E-50B3-41A2-A7A8-B686D0B19FC6}" type="pres">
      <dgm:prSet presAssocID="{00BAEAF1-2E7F-4CD5-B9AA-E43B4A95F599}" presName="level3hierChild" presStyleCnt="0"/>
      <dgm:spPr/>
    </dgm:pt>
  </dgm:ptLst>
  <dgm:cxnLst>
    <dgm:cxn modelId="{3F4E1818-CB84-43BC-825F-70A5C6B86AA6}" type="presOf" srcId="{562B55FF-5181-454D-BF8F-F5E3DE556774}" destId="{368E093C-6559-47DF-BCFA-C306681F88FC}" srcOrd="1" destOrd="0" presId="urn:microsoft.com/office/officeart/2005/8/layout/hierarchy2"/>
    <dgm:cxn modelId="{A6D60023-331F-4F36-ABAA-2E16B0307E24}" type="presOf" srcId="{0592964F-3663-4614-80C7-D3CFF72E1738}" destId="{93E10E03-8CDA-4DE1-8A41-583F66FCC1FA}" srcOrd="0" destOrd="0" presId="urn:microsoft.com/office/officeart/2005/8/layout/hierarchy2"/>
    <dgm:cxn modelId="{2B3BA525-AA5C-4DFA-A0EE-66D901F68568}" srcId="{4CDD5680-098F-4E8E-AE75-FFE52011E6C9}" destId="{38CF496D-339F-41D5-A45F-52F746CBB57E}" srcOrd="1" destOrd="0" parTransId="{665A50B4-FD04-4679-A88E-CAEEA7AA7BCD}" sibTransId="{DF6DC222-0497-404A-A62D-41D58F3D63E4}"/>
    <dgm:cxn modelId="{99819A2C-5562-40CE-9BCA-8DD3866A7231}" srcId="{0592964F-3663-4614-80C7-D3CFF72E1738}" destId="{5D23B4EF-8126-40B1-865D-63FBAE546CB4}" srcOrd="0" destOrd="0" parTransId="{562B55FF-5181-454D-BF8F-F5E3DE556774}" sibTransId="{02B91525-EE08-4175-97EC-6D52239932AE}"/>
    <dgm:cxn modelId="{D3A6EB6B-644D-4D6A-91A3-EF3C0F3E09CD}" type="presOf" srcId="{7C15B63F-D11E-4214-8549-2F869795BF06}" destId="{95C7F836-9C11-4FAB-AFAF-812427E2DA7E}" srcOrd="0" destOrd="0" presId="urn:microsoft.com/office/officeart/2005/8/layout/hierarchy2"/>
    <dgm:cxn modelId="{006F6650-73DC-4F05-9BEA-E3DE6A355989}" type="presOf" srcId="{562B55FF-5181-454D-BF8F-F5E3DE556774}" destId="{1AB1594A-1D9A-49E5-81EA-7D9E0182F746}" srcOrd="0" destOrd="0" presId="urn:microsoft.com/office/officeart/2005/8/layout/hierarchy2"/>
    <dgm:cxn modelId="{33B32F51-CBF7-4D7C-863F-1855CB90DF93}" type="presOf" srcId="{5C543FA5-6371-4C8A-BCA6-3127D0D0C41C}" destId="{56533B1B-1988-48AE-9A44-D40923C3F199}" srcOrd="0" destOrd="0" presId="urn:microsoft.com/office/officeart/2005/8/layout/hierarchy2"/>
    <dgm:cxn modelId="{53A3ED89-C51E-4176-BB60-97ED4B7E4D70}" type="presOf" srcId="{1F267199-5C2B-410C-97B5-37574436271F}" destId="{4CB2B552-9511-419E-80D2-4AFA5AD94F4D}" srcOrd="0" destOrd="0" presId="urn:microsoft.com/office/officeart/2005/8/layout/hierarchy2"/>
    <dgm:cxn modelId="{5CB27B8A-B6E3-44FF-8266-899178D00BAF}" type="presOf" srcId="{5D23B4EF-8126-40B1-865D-63FBAE546CB4}" destId="{2F514ACF-6150-41AA-A11A-053E925C5ADD}" srcOrd="0" destOrd="0" presId="urn:microsoft.com/office/officeart/2005/8/layout/hierarchy2"/>
    <dgm:cxn modelId="{6A0D299A-4A10-4F0B-B223-7C95561011CC}" srcId="{38CF496D-339F-41D5-A45F-52F746CBB57E}" destId="{00BAEAF1-2E7F-4CD5-B9AA-E43B4A95F599}" srcOrd="0" destOrd="0" parTransId="{5C543FA5-6371-4C8A-BCA6-3127D0D0C41C}" sibTransId="{13E013FD-D75A-4414-8631-D9F9A3CE99EE}"/>
    <dgm:cxn modelId="{BFBC929E-B719-4A60-9974-DFE3CD723FB0}" srcId="{7C15B63F-D11E-4214-8549-2F869795BF06}" destId="{0592964F-3663-4614-80C7-D3CFF72E1738}" srcOrd="0" destOrd="0" parTransId="{1F267199-5C2B-410C-97B5-37574436271F}" sibTransId="{A196EC72-9B43-451B-852E-BB54513ED06D}"/>
    <dgm:cxn modelId="{842224AA-C7CA-4816-A275-3FCB65CFDB9E}" type="presOf" srcId="{4CDD5680-098F-4E8E-AE75-FFE52011E6C9}" destId="{2CAC735E-32C4-4FB4-8027-7BF405CE1BB7}" srcOrd="0" destOrd="0" presId="urn:microsoft.com/office/officeart/2005/8/layout/hierarchy2"/>
    <dgm:cxn modelId="{C263C7CC-566F-454B-B7D8-C336B70F6F1E}" srcId="{4CDD5680-098F-4E8E-AE75-FFE52011E6C9}" destId="{7C15B63F-D11E-4214-8549-2F869795BF06}" srcOrd="0" destOrd="0" parTransId="{77D9CCED-46B2-4AF4-9430-6D7DF6E3D453}" sibTransId="{C5E317EE-AC74-479E-B89B-4AAB07D3100A}"/>
    <dgm:cxn modelId="{C0C6B5CF-97F7-4C20-B2A3-81EA083E60A0}" type="presOf" srcId="{1F267199-5C2B-410C-97B5-37574436271F}" destId="{CED281D9-2B75-4CA9-834F-6B85AF17B7E8}" srcOrd="1" destOrd="0" presId="urn:microsoft.com/office/officeart/2005/8/layout/hierarchy2"/>
    <dgm:cxn modelId="{2475E5D8-3BFD-447D-B2B1-FF579E436D98}" type="presOf" srcId="{5C543FA5-6371-4C8A-BCA6-3127D0D0C41C}" destId="{1DAF2B90-6CC1-49DC-B2ED-868F1AE23F7D}" srcOrd="1" destOrd="0" presId="urn:microsoft.com/office/officeart/2005/8/layout/hierarchy2"/>
    <dgm:cxn modelId="{411692E2-F8C2-4D38-A026-F2E2C1158427}" type="presOf" srcId="{00BAEAF1-2E7F-4CD5-B9AA-E43B4A95F599}" destId="{DCD1317E-8253-4A6A-BC16-3CF6DE6BA334}" srcOrd="0" destOrd="0" presId="urn:microsoft.com/office/officeart/2005/8/layout/hierarchy2"/>
    <dgm:cxn modelId="{EAE31CF2-15F2-4270-86A3-E844030BF114}" type="presOf" srcId="{38CF496D-339F-41D5-A45F-52F746CBB57E}" destId="{046AAF33-320B-4734-9195-6E7642293EFA}" srcOrd="0" destOrd="0" presId="urn:microsoft.com/office/officeart/2005/8/layout/hierarchy2"/>
    <dgm:cxn modelId="{B1B51277-32CC-4239-8D7D-DCE4B4827DE5}" type="presParOf" srcId="{2CAC735E-32C4-4FB4-8027-7BF405CE1BB7}" destId="{E3FE731F-E98A-4846-943C-32D5FEB9CF3A}" srcOrd="0" destOrd="0" presId="urn:microsoft.com/office/officeart/2005/8/layout/hierarchy2"/>
    <dgm:cxn modelId="{CC7B750F-E80D-4874-98B4-278960F778ED}" type="presParOf" srcId="{E3FE731F-E98A-4846-943C-32D5FEB9CF3A}" destId="{95C7F836-9C11-4FAB-AFAF-812427E2DA7E}" srcOrd="0" destOrd="0" presId="urn:microsoft.com/office/officeart/2005/8/layout/hierarchy2"/>
    <dgm:cxn modelId="{4502A012-01C8-4FCE-A9CE-61C4C7308986}" type="presParOf" srcId="{E3FE731F-E98A-4846-943C-32D5FEB9CF3A}" destId="{BD97BBA3-86D3-4F72-BEA7-9B981144DD5B}" srcOrd="1" destOrd="0" presId="urn:microsoft.com/office/officeart/2005/8/layout/hierarchy2"/>
    <dgm:cxn modelId="{C4E79053-5B2B-4DF0-A9EB-0395F883A2D7}" type="presParOf" srcId="{BD97BBA3-86D3-4F72-BEA7-9B981144DD5B}" destId="{4CB2B552-9511-419E-80D2-4AFA5AD94F4D}" srcOrd="0" destOrd="0" presId="urn:microsoft.com/office/officeart/2005/8/layout/hierarchy2"/>
    <dgm:cxn modelId="{86B1FACD-71FD-40DC-B6A6-8F53F789372F}" type="presParOf" srcId="{4CB2B552-9511-419E-80D2-4AFA5AD94F4D}" destId="{CED281D9-2B75-4CA9-834F-6B85AF17B7E8}" srcOrd="0" destOrd="0" presId="urn:microsoft.com/office/officeart/2005/8/layout/hierarchy2"/>
    <dgm:cxn modelId="{3C9299DA-A17C-4AE4-87D4-0302BD846E80}" type="presParOf" srcId="{BD97BBA3-86D3-4F72-BEA7-9B981144DD5B}" destId="{DE4C123F-102E-4CB7-B6AA-EB34BF1D39B0}" srcOrd="1" destOrd="0" presId="urn:microsoft.com/office/officeart/2005/8/layout/hierarchy2"/>
    <dgm:cxn modelId="{69189F2F-F402-46DE-BB26-2FD4FCFC501C}" type="presParOf" srcId="{DE4C123F-102E-4CB7-B6AA-EB34BF1D39B0}" destId="{93E10E03-8CDA-4DE1-8A41-583F66FCC1FA}" srcOrd="0" destOrd="0" presId="urn:microsoft.com/office/officeart/2005/8/layout/hierarchy2"/>
    <dgm:cxn modelId="{E03E756E-1C56-4877-8EE1-24F4CC9DC5F3}" type="presParOf" srcId="{DE4C123F-102E-4CB7-B6AA-EB34BF1D39B0}" destId="{7CC06AAE-DFF0-4380-B65E-DF6002AC070F}" srcOrd="1" destOrd="0" presId="urn:microsoft.com/office/officeart/2005/8/layout/hierarchy2"/>
    <dgm:cxn modelId="{B3DB2D07-53B7-4D78-84D7-F979DFFC4F79}" type="presParOf" srcId="{7CC06AAE-DFF0-4380-B65E-DF6002AC070F}" destId="{1AB1594A-1D9A-49E5-81EA-7D9E0182F746}" srcOrd="0" destOrd="0" presId="urn:microsoft.com/office/officeart/2005/8/layout/hierarchy2"/>
    <dgm:cxn modelId="{7DBAA8AD-CE7D-4058-88C4-61DA4D672C3E}" type="presParOf" srcId="{1AB1594A-1D9A-49E5-81EA-7D9E0182F746}" destId="{368E093C-6559-47DF-BCFA-C306681F88FC}" srcOrd="0" destOrd="0" presId="urn:microsoft.com/office/officeart/2005/8/layout/hierarchy2"/>
    <dgm:cxn modelId="{2FE12FED-4D70-4255-BCB3-5537FC177D9E}" type="presParOf" srcId="{7CC06AAE-DFF0-4380-B65E-DF6002AC070F}" destId="{F6EE1F39-266F-433D-82A1-432FAF9F2FD0}" srcOrd="1" destOrd="0" presId="urn:microsoft.com/office/officeart/2005/8/layout/hierarchy2"/>
    <dgm:cxn modelId="{C8AD9DAE-236F-4276-94BB-CAB640223A0B}" type="presParOf" srcId="{F6EE1F39-266F-433D-82A1-432FAF9F2FD0}" destId="{2F514ACF-6150-41AA-A11A-053E925C5ADD}" srcOrd="0" destOrd="0" presId="urn:microsoft.com/office/officeart/2005/8/layout/hierarchy2"/>
    <dgm:cxn modelId="{626F20AC-783D-4634-88A0-2C9A36646613}" type="presParOf" srcId="{F6EE1F39-266F-433D-82A1-432FAF9F2FD0}" destId="{292DE672-BDEB-427D-9B43-AACB002A4279}" srcOrd="1" destOrd="0" presId="urn:microsoft.com/office/officeart/2005/8/layout/hierarchy2"/>
    <dgm:cxn modelId="{DB270B61-96E5-4D7D-A167-60A8E616AF0C}" type="presParOf" srcId="{2CAC735E-32C4-4FB4-8027-7BF405CE1BB7}" destId="{81C63573-166D-4175-9EE4-9F833A908A85}" srcOrd="1" destOrd="0" presId="urn:microsoft.com/office/officeart/2005/8/layout/hierarchy2"/>
    <dgm:cxn modelId="{8C6951D2-B634-4F6C-A941-DA654C71A738}" type="presParOf" srcId="{81C63573-166D-4175-9EE4-9F833A908A85}" destId="{046AAF33-320B-4734-9195-6E7642293EFA}" srcOrd="0" destOrd="0" presId="urn:microsoft.com/office/officeart/2005/8/layout/hierarchy2"/>
    <dgm:cxn modelId="{6D7D7913-C79C-4F5B-B541-541C288AE77C}" type="presParOf" srcId="{81C63573-166D-4175-9EE4-9F833A908A85}" destId="{92E2E157-4BA1-4CB5-8B9A-1A896EE16719}" srcOrd="1" destOrd="0" presId="urn:microsoft.com/office/officeart/2005/8/layout/hierarchy2"/>
    <dgm:cxn modelId="{24DCF2A5-E07D-4F85-93AF-42341AF1DB7D}" type="presParOf" srcId="{92E2E157-4BA1-4CB5-8B9A-1A896EE16719}" destId="{56533B1B-1988-48AE-9A44-D40923C3F199}" srcOrd="0" destOrd="0" presId="urn:microsoft.com/office/officeart/2005/8/layout/hierarchy2"/>
    <dgm:cxn modelId="{7D916FF7-79EE-45AE-BCD6-3128376C32F4}" type="presParOf" srcId="{56533B1B-1988-48AE-9A44-D40923C3F199}" destId="{1DAF2B90-6CC1-49DC-B2ED-868F1AE23F7D}" srcOrd="0" destOrd="0" presId="urn:microsoft.com/office/officeart/2005/8/layout/hierarchy2"/>
    <dgm:cxn modelId="{D9D48973-24C2-456A-BB9E-52EF49E430EA}" type="presParOf" srcId="{92E2E157-4BA1-4CB5-8B9A-1A896EE16719}" destId="{0ECE9CC8-24FB-4B14-8FC2-F08DE8CF8911}" srcOrd="1" destOrd="0" presId="urn:microsoft.com/office/officeart/2005/8/layout/hierarchy2"/>
    <dgm:cxn modelId="{4B419AE0-5FA1-4FA1-B5AA-FCB47C89462B}" type="presParOf" srcId="{0ECE9CC8-24FB-4B14-8FC2-F08DE8CF8911}" destId="{DCD1317E-8253-4A6A-BC16-3CF6DE6BA334}" srcOrd="0" destOrd="0" presId="urn:microsoft.com/office/officeart/2005/8/layout/hierarchy2"/>
    <dgm:cxn modelId="{6CF8B8EF-912A-4A17-8987-58D3445B7F77}" type="presParOf" srcId="{0ECE9CC8-24FB-4B14-8FC2-F08DE8CF8911}" destId="{B7A1AC8E-50B3-41A2-A7A8-B686D0B19FC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7F836-9C11-4FAB-AFAF-812427E2DA7E}">
      <dsp:nvSpPr>
        <dsp:cNvPr id="0" name=""/>
        <dsp:cNvSpPr/>
      </dsp:nvSpPr>
      <dsp:spPr>
        <a:xfrm>
          <a:off x="0" y="3921003"/>
          <a:ext cx="1845469" cy="92273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Office of the Ombud</a:t>
          </a:r>
        </a:p>
      </dsp:txBody>
      <dsp:txXfrm>
        <a:off x="27026" y="3948029"/>
        <a:ext cx="1791417" cy="868682"/>
      </dsp:txXfrm>
    </dsp:sp>
    <dsp:sp modelId="{4CB2B552-9511-419E-80D2-4AFA5AD94F4D}">
      <dsp:nvSpPr>
        <dsp:cNvPr id="0" name=""/>
        <dsp:cNvSpPr/>
      </dsp:nvSpPr>
      <dsp:spPr>
        <a:xfrm rot="18566086">
          <a:off x="1625359" y="3905656"/>
          <a:ext cx="1206744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1206744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98562" y="3886189"/>
        <a:ext cx="60337" cy="60337"/>
      </dsp:txXfrm>
    </dsp:sp>
    <dsp:sp modelId="{93E10E03-8CDA-4DE1-8A41-583F66FCC1FA}">
      <dsp:nvSpPr>
        <dsp:cNvPr id="0" name=""/>
        <dsp:cNvSpPr/>
      </dsp:nvSpPr>
      <dsp:spPr>
        <a:xfrm>
          <a:off x="2611992" y="2988976"/>
          <a:ext cx="1845469" cy="92273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Office of Equity</a:t>
          </a:r>
        </a:p>
      </dsp:txBody>
      <dsp:txXfrm>
        <a:off x="2639018" y="3016002"/>
        <a:ext cx="1791417" cy="868682"/>
      </dsp:txXfrm>
    </dsp:sp>
    <dsp:sp modelId="{1AB1594A-1D9A-49E5-81EA-7D9E0182F746}">
      <dsp:nvSpPr>
        <dsp:cNvPr id="0" name=""/>
        <dsp:cNvSpPr/>
      </dsp:nvSpPr>
      <dsp:spPr>
        <a:xfrm rot="19839747">
          <a:off x="4408302" y="3251839"/>
          <a:ext cx="766620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766620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72446" y="3243374"/>
        <a:ext cx="38331" cy="38331"/>
      </dsp:txXfrm>
    </dsp:sp>
    <dsp:sp modelId="{2F514ACF-6150-41AA-A11A-053E925C5ADD}">
      <dsp:nvSpPr>
        <dsp:cNvPr id="0" name=""/>
        <dsp:cNvSpPr/>
      </dsp:nvSpPr>
      <dsp:spPr>
        <a:xfrm>
          <a:off x="5125762" y="2613368"/>
          <a:ext cx="1845469" cy="92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Formal Investigation</a:t>
          </a:r>
        </a:p>
      </dsp:txBody>
      <dsp:txXfrm>
        <a:off x="5152788" y="2640394"/>
        <a:ext cx="1791417" cy="868682"/>
      </dsp:txXfrm>
    </dsp:sp>
    <dsp:sp modelId="{38C22AC5-2ADA-4308-9D1B-0413301EF378}">
      <dsp:nvSpPr>
        <dsp:cNvPr id="0" name=""/>
        <dsp:cNvSpPr/>
      </dsp:nvSpPr>
      <dsp:spPr>
        <a:xfrm rot="2755830">
          <a:off x="4304122" y="3801498"/>
          <a:ext cx="1007256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1007256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82569" y="3787017"/>
        <a:ext cx="50362" cy="50362"/>
      </dsp:txXfrm>
    </dsp:sp>
    <dsp:sp modelId="{C58E3F67-76AD-4753-970D-2D0270B64F72}">
      <dsp:nvSpPr>
        <dsp:cNvPr id="0" name=""/>
        <dsp:cNvSpPr/>
      </dsp:nvSpPr>
      <dsp:spPr>
        <a:xfrm>
          <a:off x="5158039" y="3712686"/>
          <a:ext cx="1845469" cy="92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Mediation</a:t>
          </a:r>
        </a:p>
      </dsp:txBody>
      <dsp:txXfrm>
        <a:off x="5185065" y="3739712"/>
        <a:ext cx="1791417" cy="868682"/>
      </dsp:txXfrm>
    </dsp:sp>
    <dsp:sp modelId="{C4F35804-AFC6-4D0F-8F67-F7C057FBAF81}">
      <dsp:nvSpPr>
        <dsp:cNvPr id="0" name=""/>
        <dsp:cNvSpPr/>
      </dsp:nvSpPr>
      <dsp:spPr>
        <a:xfrm rot="2581112">
          <a:off x="1704529" y="4729299"/>
          <a:ext cx="1048404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1048404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02521" y="4713789"/>
        <a:ext cx="52420" cy="52420"/>
      </dsp:txXfrm>
    </dsp:sp>
    <dsp:sp modelId="{F0A8230E-A0C9-4751-AE3F-AB776D1F84FF}">
      <dsp:nvSpPr>
        <dsp:cNvPr id="0" name=""/>
        <dsp:cNvSpPr/>
      </dsp:nvSpPr>
      <dsp:spPr>
        <a:xfrm>
          <a:off x="2611992" y="4636261"/>
          <a:ext cx="1845469" cy="92273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Chair of Undergraduates</a:t>
          </a:r>
        </a:p>
      </dsp:txBody>
      <dsp:txXfrm>
        <a:off x="2639018" y="4663287"/>
        <a:ext cx="1791417" cy="868682"/>
      </dsp:txXfrm>
    </dsp:sp>
    <dsp:sp modelId="{18B78A29-5B5F-47F9-9525-58002F50C7F8}">
      <dsp:nvSpPr>
        <dsp:cNvPr id="0" name=""/>
        <dsp:cNvSpPr/>
      </dsp:nvSpPr>
      <dsp:spPr>
        <a:xfrm rot="18480942">
          <a:off x="4238981" y="4638820"/>
          <a:ext cx="1137557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1137557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79321" y="4621082"/>
        <a:ext cx="56877" cy="56877"/>
      </dsp:txXfrm>
    </dsp:sp>
    <dsp:sp modelId="{7A0F3201-BD82-4550-8757-70FD3E158A10}">
      <dsp:nvSpPr>
        <dsp:cNvPr id="0" name=""/>
        <dsp:cNvSpPr/>
      </dsp:nvSpPr>
      <dsp:spPr>
        <a:xfrm>
          <a:off x="5158057" y="3740046"/>
          <a:ext cx="1845469" cy="92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Mediation</a:t>
          </a:r>
        </a:p>
      </dsp:txBody>
      <dsp:txXfrm>
        <a:off x="5185083" y="3767072"/>
        <a:ext cx="1791417" cy="868682"/>
      </dsp:txXfrm>
    </dsp:sp>
    <dsp:sp modelId="{87882B10-1279-4E09-AC7C-9C8440B49B3D}">
      <dsp:nvSpPr>
        <dsp:cNvPr id="0" name=""/>
        <dsp:cNvSpPr/>
      </dsp:nvSpPr>
      <dsp:spPr>
        <a:xfrm rot="19315873">
          <a:off x="6902393" y="3897569"/>
          <a:ext cx="950827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950827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54036" y="3884499"/>
        <a:ext cx="47541" cy="47541"/>
      </dsp:txXfrm>
    </dsp:sp>
    <dsp:sp modelId="{2C2084FE-799B-4DFB-BF39-1341CCA84ADE}">
      <dsp:nvSpPr>
        <dsp:cNvPr id="0" name=""/>
        <dsp:cNvSpPr/>
      </dsp:nvSpPr>
      <dsp:spPr>
        <a:xfrm>
          <a:off x="7752086" y="3153758"/>
          <a:ext cx="1845469" cy="92273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Bias Incidence Response Team</a:t>
          </a:r>
        </a:p>
      </dsp:txBody>
      <dsp:txXfrm>
        <a:off x="7779112" y="3180784"/>
        <a:ext cx="1791417" cy="868682"/>
      </dsp:txXfrm>
    </dsp:sp>
    <dsp:sp modelId="{1D8D208D-DF09-422E-8A05-8237776F4689}">
      <dsp:nvSpPr>
        <dsp:cNvPr id="0" name=""/>
        <dsp:cNvSpPr/>
      </dsp:nvSpPr>
      <dsp:spPr>
        <a:xfrm rot="1943370">
          <a:off x="6934571" y="4428141"/>
          <a:ext cx="886471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886471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55645" y="4416680"/>
        <a:ext cx="44323" cy="44323"/>
      </dsp:txXfrm>
    </dsp:sp>
    <dsp:sp modelId="{4B32A50A-9535-408F-BCA5-CC76C888610C}">
      <dsp:nvSpPr>
        <dsp:cNvPr id="0" name=""/>
        <dsp:cNvSpPr/>
      </dsp:nvSpPr>
      <dsp:spPr>
        <a:xfrm>
          <a:off x="7752086" y="4214903"/>
          <a:ext cx="1845469" cy="92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PI</a:t>
          </a:r>
        </a:p>
      </dsp:txBody>
      <dsp:txXfrm>
        <a:off x="7779112" y="4241929"/>
        <a:ext cx="1791417" cy="868682"/>
      </dsp:txXfrm>
    </dsp:sp>
    <dsp:sp modelId="{92EF8F35-C03E-45DC-B998-4EE12517B359}">
      <dsp:nvSpPr>
        <dsp:cNvPr id="0" name=""/>
        <dsp:cNvSpPr/>
      </dsp:nvSpPr>
      <dsp:spPr>
        <a:xfrm rot="2315695">
          <a:off x="4358116" y="5370655"/>
          <a:ext cx="909658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909658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90204" y="5358614"/>
        <a:ext cx="45482" cy="45482"/>
      </dsp:txXfrm>
    </dsp:sp>
    <dsp:sp modelId="{B6F2DD16-6909-4343-84C5-7D9DC0E56830}">
      <dsp:nvSpPr>
        <dsp:cNvPr id="0" name=""/>
        <dsp:cNvSpPr/>
      </dsp:nvSpPr>
      <dsp:spPr>
        <a:xfrm>
          <a:off x="5168429" y="5203715"/>
          <a:ext cx="1845469" cy="92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Notify Office of Equity or Office of Compliance</a:t>
          </a:r>
        </a:p>
      </dsp:txBody>
      <dsp:txXfrm>
        <a:off x="5195455" y="5230741"/>
        <a:ext cx="1791417" cy="868682"/>
      </dsp:txXfrm>
    </dsp:sp>
    <dsp:sp modelId="{77C96C14-E710-470D-A8CD-051F414368D1}">
      <dsp:nvSpPr>
        <dsp:cNvPr id="0" name=""/>
        <dsp:cNvSpPr/>
      </dsp:nvSpPr>
      <dsp:spPr>
        <a:xfrm rot="4079475">
          <a:off x="1206013" y="5319858"/>
          <a:ext cx="2045434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2045434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177595" y="5279423"/>
        <a:ext cx="102271" cy="102271"/>
      </dsp:txXfrm>
    </dsp:sp>
    <dsp:sp modelId="{5D04B3F1-A216-46AA-A762-59FEE45DE597}">
      <dsp:nvSpPr>
        <dsp:cNvPr id="0" name=""/>
        <dsp:cNvSpPr/>
      </dsp:nvSpPr>
      <dsp:spPr>
        <a:xfrm>
          <a:off x="2611992" y="5817380"/>
          <a:ext cx="1845469" cy="92273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Department Chair</a:t>
          </a:r>
        </a:p>
      </dsp:txBody>
      <dsp:txXfrm>
        <a:off x="2639018" y="5844406"/>
        <a:ext cx="1791417" cy="868682"/>
      </dsp:txXfrm>
    </dsp:sp>
    <dsp:sp modelId="{E97B3512-3686-44E5-BBA4-D3E3EC615A38}">
      <dsp:nvSpPr>
        <dsp:cNvPr id="0" name=""/>
        <dsp:cNvSpPr/>
      </dsp:nvSpPr>
      <dsp:spPr>
        <a:xfrm rot="19167444">
          <a:off x="4343815" y="5960347"/>
          <a:ext cx="946749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946749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93521" y="5947379"/>
        <a:ext cx="47337" cy="47337"/>
      </dsp:txXfrm>
    </dsp:sp>
    <dsp:sp modelId="{80992396-39B9-40A2-BA8E-FEB2DE4880D0}">
      <dsp:nvSpPr>
        <dsp:cNvPr id="0" name=""/>
        <dsp:cNvSpPr/>
      </dsp:nvSpPr>
      <dsp:spPr>
        <a:xfrm>
          <a:off x="5176918" y="5201980"/>
          <a:ext cx="1845469" cy="92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Mandatory Reporting</a:t>
          </a:r>
        </a:p>
      </dsp:txBody>
      <dsp:txXfrm>
        <a:off x="5203944" y="5229006"/>
        <a:ext cx="1791417" cy="868682"/>
      </dsp:txXfrm>
    </dsp:sp>
    <dsp:sp modelId="{B34D3B2D-D7A7-4967-A5E0-E0FD61578676}">
      <dsp:nvSpPr>
        <dsp:cNvPr id="0" name=""/>
        <dsp:cNvSpPr/>
      </dsp:nvSpPr>
      <dsp:spPr>
        <a:xfrm rot="18385504">
          <a:off x="6772394" y="5157475"/>
          <a:ext cx="1230799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1230799" y="1070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57024" y="5137406"/>
        <a:ext cx="61539" cy="61539"/>
      </dsp:txXfrm>
    </dsp:sp>
    <dsp:sp modelId="{9EA403CC-9389-4B1A-9638-6556D21B35F9}">
      <dsp:nvSpPr>
        <dsp:cNvPr id="0" name=""/>
        <dsp:cNvSpPr/>
      </dsp:nvSpPr>
      <dsp:spPr>
        <a:xfrm>
          <a:off x="7753201" y="4211637"/>
          <a:ext cx="1845469" cy="92273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PI</a:t>
          </a:r>
        </a:p>
      </dsp:txBody>
      <dsp:txXfrm>
        <a:off x="7780227" y="4238663"/>
        <a:ext cx="1791417" cy="868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7F836-9C11-4FAB-AFAF-812427E2DA7E}">
      <dsp:nvSpPr>
        <dsp:cNvPr id="0" name=""/>
        <dsp:cNvSpPr/>
      </dsp:nvSpPr>
      <dsp:spPr>
        <a:xfrm>
          <a:off x="1017479" y="3640449"/>
          <a:ext cx="1821747" cy="91087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Office of the Ombud</a:t>
          </a:r>
        </a:p>
      </dsp:txBody>
      <dsp:txXfrm>
        <a:off x="1044158" y="3667128"/>
        <a:ext cx="1768389" cy="857515"/>
      </dsp:txXfrm>
    </dsp:sp>
    <dsp:sp modelId="{4CB2B552-9511-419E-80D2-4AFA5AD94F4D}">
      <dsp:nvSpPr>
        <dsp:cNvPr id="0" name=""/>
        <dsp:cNvSpPr/>
      </dsp:nvSpPr>
      <dsp:spPr>
        <a:xfrm rot="17765187">
          <a:off x="2375006" y="3341117"/>
          <a:ext cx="1657121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657121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62139" y="3310301"/>
        <a:ext cx="82856" cy="82856"/>
      </dsp:txXfrm>
    </dsp:sp>
    <dsp:sp modelId="{93E10E03-8CDA-4DE1-8A41-583F66FCC1FA}">
      <dsp:nvSpPr>
        <dsp:cNvPr id="0" name=""/>
        <dsp:cNvSpPr/>
      </dsp:nvSpPr>
      <dsp:spPr>
        <a:xfrm>
          <a:off x="3567908" y="2152136"/>
          <a:ext cx="1821747" cy="91087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Office of Equity</a:t>
          </a:r>
        </a:p>
      </dsp:txBody>
      <dsp:txXfrm>
        <a:off x="3594587" y="2178815"/>
        <a:ext cx="1768389" cy="857515"/>
      </dsp:txXfrm>
    </dsp:sp>
    <dsp:sp modelId="{1AB1594A-1D9A-49E5-81EA-7D9E0182F746}">
      <dsp:nvSpPr>
        <dsp:cNvPr id="0" name=""/>
        <dsp:cNvSpPr/>
      </dsp:nvSpPr>
      <dsp:spPr>
        <a:xfrm rot="19651803">
          <a:off x="5316627" y="2346164"/>
          <a:ext cx="934309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934309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60424" y="2333419"/>
        <a:ext cx="46715" cy="46715"/>
      </dsp:txXfrm>
    </dsp:sp>
    <dsp:sp modelId="{2F514ACF-6150-41AA-A11A-053E925C5ADD}">
      <dsp:nvSpPr>
        <dsp:cNvPr id="0" name=""/>
        <dsp:cNvSpPr/>
      </dsp:nvSpPr>
      <dsp:spPr>
        <a:xfrm>
          <a:off x="6177908" y="1650545"/>
          <a:ext cx="1821747" cy="910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Formal Investigation</a:t>
          </a:r>
        </a:p>
      </dsp:txBody>
      <dsp:txXfrm>
        <a:off x="6204587" y="1677224"/>
        <a:ext cx="1768389" cy="857515"/>
      </dsp:txXfrm>
    </dsp:sp>
    <dsp:sp modelId="{38C22AC5-2ADA-4308-9D1B-0413301EF378}">
      <dsp:nvSpPr>
        <dsp:cNvPr id="0" name=""/>
        <dsp:cNvSpPr/>
      </dsp:nvSpPr>
      <dsp:spPr>
        <a:xfrm rot="1964830">
          <a:off x="5314067" y="2854227"/>
          <a:ext cx="951198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951198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65886" y="2841060"/>
        <a:ext cx="47559" cy="47559"/>
      </dsp:txXfrm>
    </dsp:sp>
    <dsp:sp modelId="{C58E3F67-76AD-4753-970D-2D0270B64F72}">
      <dsp:nvSpPr>
        <dsp:cNvPr id="0" name=""/>
        <dsp:cNvSpPr/>
      </dsp:nvSpPr>
      <dsp:spPr>
        <a:xfrm>
          <a:off x="6189676" y="2666670"/>
          <a:ext cx="1821747" cy="910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Mediation</a:t>
          </a:r>
        </a:p>
      </dsp:txBody>
      <dsp:txXfrm>
        <a:off x="6216355" y="2693349"/>
        <a:ext cx="1768389" cy="857515"/>
      </dsp:txXfrm>
    </dsp:sp>
    <dsp:sp modelId="{C4F35804-AFC6-4D0F-8F67-F7C057FBAF81}">
      <dsp:nvSpPr>
        <dsp:cNvPr id="0" name=""/>
        <dsp:cNvSpPr/>
      </dsp:nvSpPr>
      <dsp:spPr>
        <a:xfrm rot="1859632">
          <a:off x="2778543" y="4304138"/>
          <a:ext cx="850048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850048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82316" y="4293500"/>
        <a:ext cx="42502" cy="42502"/>
      </dsp:txXfrm>
    </dsp:sp>
    <dsp:sp modelId="{F0A8230E-A0C9-4751-AE3F-AB776D1F84FF}">
      <dsp:nvSpPr>
        <dsp:cNvPr id="0" name=""/>
        <dsp:cNvSpPr/>
      </dsp:nvSpPr>
      <dsp:spPr>
        <a:xfrm>
          <a:off x="3567908" y="4078179"/>
          <a:ext cx="1821747" cy="91087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Director of Master or DGS</a:t>
          </a:r>
        </a:p>
      </dsp:txBody>
      <dsp:txXfrm>
        <a:off x="3594587" y="4104858"/>
        <a:ext cx="1768389" cy="857515"/>
      </dsp:txXfrm>
    </dsp:sp>
    <dsp:sp modelId="{18B78A29-5B5F-47F9-9525-58002F50C7F8}">
      <dsp:nvSpPr>
        <dsp:cNvPr id="0" name=""/>
        <dsp:cNvSpPr/>
      </dsp:nvSpPr>
      <dsp:spPr>
        <a:xfrm rot="17948566">
          <a:off x="4974457" y="3816124"/>
          <a:ext cx="16186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618667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43324" y="3786270"/>
        <a:ext cx="80933" cy="80933"/>
      </dsp:txXfrm>
    </dsp:sp>
    <dsp:sp modelId="{7A0F3201-BD82-4550-8757-70FD3E158A10}">
      <dsp:nvSpPr>
        <dsp:cNvPr id="0" name=""/>
        <dsp:cNvSpPr/>
      </dsp:nvSpPr>
      <dsp:spPr>
        <a:xfrm>
          <a:off x="6177926" y="2664420"/>
          <a:ext cx="1821747" cy="910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Mediation</a:t>
          </a:r>
        </a:p>
      </dsp:txBody>
      <dsp:txXfrm>
        <a:off x="6204605" y="2691099"/>
        <a:ext cx="1768389" cy="857515"/>
      </dsp:txXfrm>
    </dsp:sp>
    <dsp:sp modelId="{87882B10-1279-4E09-AC7C-9C8440B49B3D}">
      <dsp:nvSpPr>
        <dsp:cNvPr id="0" name=""/>
        <dsp:cNvSpPr/>
      </dsp:nvSpPr>
      <dsp:spPr>
        <a:xfrm rot="19296109">
          <a:off x="7900957" y="2825753"/>
          <a:ext cx="91283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912834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334553" y="2813545"/>
        <a:ext cx="45641" cy="45641"/>
      </dsp:txXfrm>
    </dsp:sp>
    <dsp:sp modelId="{2C2084FE-799B-4DFB-BF39-1341CCA84ADE}">
      <dsp:nvSpPr>
        <dsp:cNvPr id="0" name=""/>
        <dsp:cNvSpPr/>
      </dsp:nvSpPr>
      <dsp:spPr>
        <a:xfrm>
          <a:off x="8715074" y="2097438"/>
          <a:ext cx="1821747" cy="91087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Bias Incidence Response Team</a:t>
          </a:r>
        </a:p>
      </dsp:txBody>
      <dsp:txXfrm>
        <a:off x="8741753" y="2124117"/>
        <a:ext cx="1768389" cy="857515"/>
      </dsp:txXfrm>
    </dsp:sp>
    <dsp:sp modelId="{B9EB0E1A-CD65-4814-B0F6-AE39BE0EE1DB}">
      <dsp:nvSpPr>
        <dsp:cNvPr id="0" name=""/>
        <dsp:cNvSpPr/>
      </dsp:nvSpPr>
      <dsp:spPr>
        <a:xfrm rot="2809161">
          <a:off x="7831936" y="3496685"/>
          <a:ext cx="106264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62644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336692" y="3480731"/>
        <a:ext cx="53132" cy="53132"/>
      </dsp:txXfrm>
    </dsp:sp>
    <dsp:sp modelId="{D4792325-693A-44AB-BCF7-8947D91688A2}">
      <dsp:nvSpPr>
        <dsp:cNvPr id="0" name=""/>
        <dsp:cNvSpPr/>
      </dsp:nvSpPr>
      <dsp:spPr>
        <a:xfrm>
          <a:off x="8726843" y="3439301"/>
          <a:ext cx="1821747" cy="910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8753522" y="3465980"/>
        <a:ext cx="1768389" cy="857515"/>
      </dsp:txXfrm>
    </dsp:sp>
    <dsp:sp modelId="{92EF8F35-C03E-45DC-B998-4EE12517B359}">
      <dsp:nvSpPr>
        <dsp:cNvPr id="0" name=""/>
        <dsp:cNvSpPr/>
      </dsp:nvSpPr>
      <dsp:spPr>
        <a:xfrm rot="189957">
          <a:off x="5389063" y="4544436"/>
          <a:ext cx="7761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776156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57737" y="4535645"/>
        <a:ext cx="38807" cy="38807"/>
      </dsp:txXfrm>
    </dsp:sp>
    <dsp:sp modelId="{B6F2DD16-6909-4343-84C5-7D9DC0E56830}">
      <dsp:nvSpPr>
        <dsp:cNvPr id="0" name=""/>
        <dsp:cNvSpPr/>
      </dsp:nvSpPr>
      <dsp:spPr>
        <a:xfrm>
          <a:off x="6164627" y="4121044"/>
          <a:ext cx="1821747" cy="910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Notify Office of Equity or Office of Compliance</a:t>
          </a:r>
        </a:p>
      </dsp:txBody>
      <dsp:txXfrm>
        <a:off x="6191306" y="4147723"/>
        <a:ext cx="1768389" cy="857515"/>
      </dsp:txXfrm>
    </dsp:sp>
    <dsp:sp modelId="{74A54EF0-84D5-4CBC-B1E9-7E3E5C628F7E}">
      <dsp:nvSpPr>
        <dsp:cNvPr id="0" name=""/>
        <dsp:cNvSpPr/>
      </dsp:nvSpPr>
      <dsp:spPr>
        <a:xfrm rot="3472728">
          <a:off x="5034119" y="5166012"/>
          <a:ext cx="151845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518454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55384" y="5138663"/>
        <a:ext cx="75922" cy="75922"/>
      </dsp:txXfrm>
    </dsp:sp>
    <dsp:sp modelId="{F50F9CB0-BE44-4AB1-8E99-8ABF4EC4DAAD}">
      <dsp:nvSpPr>
        <dsp:cNvPr id="0" name=""/>
        <dsp:cNvSpPr/>
      </dsp:nvSpPr>
      <dsp:spPr>
        <a:xfrm>
          <a:off x="6197036" y="5364196"/>
          <a:ext cx="1821747" cy="910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223715" y="5390875"/>
        <a:ext cx="1768389" cy="857515"/>
      </dsp:txXfrm>
    </dsp:sp>
    <dsp:sp modelId="{77C96C14-E710-470D-A8CD-051F414368D1}">
      <dsp:nvSpPr>
        <dsp:cNvPr id="0" name=""/>
        <dsp:cNvSpPr/>
      </dsp:nvSpPr>
      <dsp:spPr>
        <a:xfrm rot="4073523">
          <a:off x="2235485" y="4982179"/>
          <a:ext cx="1936165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936165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155163" y="4944388"/>
        <a:ext cx="96808" cy="96808"/>
      </dsp:txXfrm>
    </dsp:sp>
    <dsp:sp modelId="{5D04B3F1-A216-46AA-A762-59FEE45DE597}">
      <dsp:nvSpPr>
        <dsp:cNvPr id="0" name=""/>
        <dsp:cNvSpPr/>
      </dsp:nvSpPr>
      <dsp:spPr>
        <a:xfrm>
          <a:off x="3567908" y="5434261"/>
          <a:ext cx="1821747" cy="91087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Department Chair</a:t>
          </a:r>
        </a:p>
      </dsp:txBody>
      <dsp:txXfrm>
        <a:off x="3594587" y="5460940"/>
        <a:ext cx="1768389" cy="857515"/>
      </dsp:txXfrm>
    </dsp:sp>
    <dsp:sp modelId="{D50ECF22-9423-4713-AA6C-7F790D5BC518}">
      <dsp:nvSpPr>
        <dsp:cNvPr id="0" name=""/>
        <dsp:cNvSpPr/>
      </dsp:nvSpPr>
      <dsp:spPr>
        <a:xfrm rot="21359956">
          <a:off x="5388658" y="5850511"/>
          <a:ext cx="81910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819104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77732" y="5840646"/>
        <a:ext cx="40955" cy="40955"/>
      </dsp:txXfrm>
    </dsp:sp>
    <dsp:sp modelId="{0B25CC57-1DF4-4EDA-91C6-D7A16D08F434}">
      <dsp:nvSpPr>
        <dsp:cNvPr id="0" name=""/>
        <dsp:cNvSpPr/>
      </dsp:nvSpPr>
      <dsp:spPr>
        <a:xfrm>
          <a:off x="6206764" y="5377112"/>
          <a:ext cx="1821747" cy="910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Lab / Advisor Change</a:t>
          </a:r>
        </a:p>
      </dsp:txBody>
      <dsp:txXfrm>
        <a:off x="6233443" y="5403791"/>
        <a:ext cx="1768389" cy="857515"/>
      </dsp:txXfrm>
    </dsp:sp>
    <dsp:sp modelId="{E97B3512-3686-44E5-BBA4-D3E3EC615A38}">
      <dsp:nvSpPr>
        <dsp:cNvPr id="0" name=""/>
        <dsp:cNvSpPr/>
      </dsp:nvSpPr>
      <dsp:spPr>
        <a:xfrm rot="18065167">
          <a:off x="5020624" y="5225678"/>
          <a:ext cx="1525951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525951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45451" y="5198142"/>
        <a:ext cx="76297" cy="76297"/>
      </dsp:txXfrm>
    </dsp:sp>
    <dsp:sp modelId="{80992396-39B9-40A2-BA8E-FEB2DE4880D0}">
      <dsp:nvSpPr>
        <dsp:cNvPr id="0" name=""/>
        <dsp:cNvSpPr/>
      </dsp:nvSpPr>
      <dsp:spPr>
        <a:xfrm>
          <a:off x="6177543" y="4127448"/>
          <a:ext cx="1821747" cy="910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Mandatory Reporting</a:t>
          </a:r>
        </a:p>
      </dsp:txBody>
      <dsp:txXfrm>
        <a:off x="6204222" y="4154127"/>
        <a:ext cx="1768389" cy="857515"/>
      </dsp:txXfrm>
    </dsp:sp>
    <dsp:sp modelId="{B3FAFDFD-DC18-4718-9537-23C8F56A749E}">
      <dsp:nvSpPr>
        <dsp:cNvPr id="0" name=""/>
        <dsp:cNvSpPr/>
      </dsp:nvSpPr>
      <dsp:spPr>
        <a:xfrm rot="18995661">
          <a:off x="7862348" y="4228199"/>
          <a:ext cx="100143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01437" y="1061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338031" y="4213775"/>
        <a:ext cx="50071" cy="50071"/>
      </dsp:txXfrm>
    </dsp:sp>
    <dsp:sp modelId="{6B15B131-762E-4AAD-A206-56751F06F3FB}">
      <dsp:nvSpPr>
        <dsp:cNvPr id="0" name=""/>
        <dsp:cNvSpPr/>
      </dsp:nvSpPr>
      <dsp:spPr>
        <a:xfrm>
          <a:off x="8726843" y="3439301"/>
          <a:ext cx="1821747" cy="91087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PI</a:t>
          </a:r>
        </a:p>
      </dsp:txBody>
      <dsp:txXfrm>
        <a:off x="8753522" y="3465980"/>
        <a:ext cx="1768389" cy="857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7F836-9C11-4FAB-AFAF-812427E2DA7E}">
      <dsp:nvSpPr>
        <dsp:cNvPr id="0" name=""/>
        <dsp:cNvSpPr/>
      </dsp:nvSpPr>
      <dsp:spPr>
        <a:xfrm>
          <a:off x="0" y="2337294"/>
          <a:ext cx="1746308" cy="87315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Office of the Ombud</a:t>
          </a:r>
        </a:p>
      </dsp:txBody>
      <dsp:txXfrm>
        <a:off x="25574" y="2362868"/>
        <a:ext cx="1695160" cy="822006"/>
      </dsp:txXfrm>
    </dsp:sp>
    <dsp:sp modelId="{4CB2B552-9511-419E-80D2-4AFA5AD94F4D}">
      <dsp:nvSpPr>
        <dsp:cNvPr id="0" name=""/>
        <dsp:cNvSpPr/>
      </dsp:nvSpPr>
      <dsp:spPr>
        <a:xfrm rot="19559147">
          <a:off x="1668470" y="2507147"/>
          <a:ext cx="909852" cy="24477"/>
        </a:xfrm>
        <a:custGeom>
          <a:avLst/>
          <a:gdLst/>
          <a:ahLst/>
          <a:cxnLst/>
          <a:rect l="0" t="0" r="0" b="0"/>
          <a:pathLst>
            <a:path>
              <a:moveTo>
                <a:pt x="0" y="12238"/>
              </a:moveTo>
              <a:lnTo>
                <a:pt x="909852" y="1223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650" y="2496640"/>
        <a:ext cx="45492" cy="45492"/>
      </dsp:txXfrm>
    </dsp:sp>
    <dsp:sp modelId="{93E10E03-8CDA-4DE1-8A41-583F66FCC1FA}">
      <dsp:nvSpPr>
        <dsp:cNvPr id="0" name=""/>
        <dsp:cNvSpPr/>
      </dsp:nvSpPr>
      <dsp:spPr>
        <a:xfrm>
          <a:off x="2500484" y="1828324"/>
          <a:ext cx="1746308" cy="87315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Office of Equity</a:t>
          </a:r>
        </a:p>
      </dsp:txBody>
      <dsp:txXfrm>
        <a:off x="2526058" y="1853898"/>
        <a:ext cx="1695160" cy="822006"/>
      </dsp:txXfrm>
    </dsp:sp>
    <dsp:sp modelId="{1AB1594A-1D9A-49E5-81EA-7D9E0182F746}">
      <dsp:nvSpPr>
        <dsp:cNvPr id="0" name=""/>
        <dsp:cNvSpPr/>
      </dsp:nvSpPr>
      <dsp:spPr>
        <a:xfrm rot="20757097">
          <a:off x="4236934" y="2172651"/>
          <a:ext cx="659232" cy="24477"/>
        </a:xfrm>
        <a:custGeom>
          <a:avLst/>
          <a:gdLst/>
          <a:ahLst/>
          <a:cxnLst/>
          <a:rect l="0" t="0" r="0" b="0"/>
          <a:pathLst>
            <a:path>
              <a:moveTo>
                <a:pt x="0" y="12238"/>
              </a:moveTo>
              <a:lnTo>
                <a:pt x="659232" y="1223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50070" y="2168409"/>
        <a:ext cx="32961" cy="32961"/>
      </dsp:txXfrm>
    </dsp:sp>
    <dsp:sp modelId="{2F514ACF-6150-41AA-A11A-053E925C5ADD}">
      <dsp:nvSpPr>
        <dsp:cNvPr id="0" name=""/>
        <dsp:cNvSpPr/>
      </dsp:nvSpPr>
      <dsp:spPr>
        <a:xfrm>
          <a:off x="4886309" y="1668301"/>
          <a:ext cx="1746308" cy="873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Formal Investigation</a:t>
          </a:r>
        </a:p>
      </dsp:txBody>
      <dsp:txXfrm>
        <a:off x="4911883" y="1693875"/>
        <a:ext cx="1695160" cy="822006"/>
      </dsp:txXfrm>
    </dsp:sp>
    <dsp:sp modelId="{38C22AC5-2ADA-4308-9D1B-0413301EF378}">
      <dsp:nvSpPr>
        <dsp:cNvPr id="0" name=""/>
        <dsp:cNvSpPr/>
      </dsp:nvSpPr>
      <dsp:spPr>
        <a:xfrm rot="3453546">
          <a:off x="3970465" y="2755726"/>
          <a:ext cx="1192171" cy="24477"/>
        </a:xfrm>
        <a:custGeom>
          <a:avLst/>
          <a:gdLst/>
          <a:ahLst/>
          <a:cxnLst/>
          <a:rect l="0" t="0" r="0" b="0"/>
          <a:pathLst>
            <a:path>
              <a:moveTo>
                <a:pt x="0" y="12238"/>
              </a:moveTo>
              <a:lnTo>
                <a:pt x="1192171" y="1223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36746" y="2738160"/>
        <a:ext cx="59608" cy="59608"/>
      </dsp:txXfrm>
    </dsp:sp>
    <dsp:sp modelId="{C58E3F67-76AD-4753-970D-2D0270B64F72}">
      <dsp:nvSpPr>
        <dsp:cNvPr id="0" name=""/>
        <dsp:cNvSpPr/>
      </dsp:nvSpPr>
      <dsp:spPr>
        <a:xfrm>
          <a:off x="4886309" y="2834451"/>
          <a:ext cx="1746308" cy="873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Mediation</a:t>
          </a:r>
        </a:p>
      </dsp:txBody>
      <dsp:txXfrm>
        <a:off x="4911883" y="2860025"/>
        <a:ext cx="1695160" cy="822006"/>
      </dsp:txXfrm>
    </dsp:sp>
    <dsp:sp modelId="{C4F35804-AFC6-4D0F-8F67-F7C057FBAF81}">
      <dsp:nvSpPr>
        <dsp:cNvPr id="0" name=""/>
        <dsp:cNvSpPr/>
      </dsp:nvSpPr>
      <dsp:spPr>
        <a:xfrm rot="3638707">
          <a:off x="1370442" y="3404270"/>
          <a:ext cx="1474614" cy="24477"/>
        </a:xfrm>
        <a:custGeom>
          <a:avLst/>
          <a:gdLst/>
          <a:ahLst/>
          <a:cxnLst/>
          <a:rect l="0" t="0" r="0" b="0"/>
          <a:pathLst>
            <a:path>
              <a:moveTo>
                <a:pt x="0" y="12238"/>
              </a:moveTo>
              <a:lnTo>
                <a:pt x="1474614" y="1223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70884" y="3379643"/>
        <a:ext cx="73730" cy="73730"/>
      </dsp:txXfrm>
    </dsp:sp>
    <dsp:sp modelId="{F0A8230E-A0C9-4751-AE3F-AB776D1F84FF}">
      <dsp:nvSpPr>
        <dsp:cNvPr id="0" name=""/>
        <dsp:cNvSpPr/>
      </dsp:nvSpPr>
      <dsp:spPr>
        <a:xfrm>
          <a:off x="2469190" y="3622569"/>
          <a:ext cx="1746308" cy="87315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BME Business Administrator</a:t>
          </a:r>
        </a:p>
      </dsp:txBody>
      <dsp:txXfrm>
        <a:off x="2494764" y="3648143"/>
        <a:ext cx="1695160" cy="822006"/>
      </dsp:txXfrm>
    </dsp:sp>
    <dsp:sp modelId="{18B78A29-5B5F-47F9-9525-58002F50C7F8}">
      <dsp:nvSpPr>
        <dsp:cNvPr id="0" name=""/>
        <dsp:cNvSpPr/>
      </dsp:nvSpPr>
      <dsp:spPr>
        <a:xfrm rot="18607396">
          <a:off x="4030435" y="3648919"/>
          <a:ext cx="1040954" cy="24477"/>
        </a:xfrm>
        <a:custGeom>
          <a:avLst/>
          <a:gdLst/>
          <a:ahLst/>
          <a:cxnLst/>
          <a:rect l="0" t="0" r="0" b="0"/>
          <a:pathLst>
            <a:path>
              <a:moveTo>
                <a:pt x="0" y="12238"/>
              </a:moveTo>
              <a:lnTo>
                <a:pt x="1040954" y="1223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24889" y="3635134"/>
        <a:ext cx="52047" cy="52047"/>
      </dsp:txXfrm>
    </dsp:sp>
    <dsp:sp modelId="{7A0F3201-BD82-4550-8757-70FD3E158A10}">
      <dsp:nvSpPr>
        <dsp:cNvPr id="0" name=""/>
        <dsp:cNvSpPr/>
      </dsp:nvSpPr>
      <dsp:spPr>
        <a:xfrm>
          <a:off x="4886326" y="2826592"/>
          <a:ext cx="1746308" cy="873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Mediation</a:t>
          </a:r>
        </a:p>
      </dsp:txBody>
      <dsp:txXfrm>
        <a:off x="4911900" y="2852166"/>
        <a:ext cx="1695160" cy="822006"/>
      </dsp:txXfrm>
    </dsp:sp>
    <dsp:sp modelId="{8E2F39B0-779C-4109-A13F-18B100FFDD16}">
      <dsp:nvSpPr>
        <dsp:cNvPr id="0" name=""/>
        <dsp:cNvSpPr/>
      </dsp:nvSpPr>
      <dsp:spPr>
        <a:xfrm rot="2257329">
          <a:off x="6544096" y="3510847"/>
          <a:ext cx="851554" cy="24477"/>
        </a:xfrm>
        <a:custGeom>
          <a:avLst/>
          <a:gdLst/>
          <a:ahLst/>
          <a:cxnLst/>
          <a:rect l="0" t="0" r="0" b="0"/>
          <a:pathLst>
            <a:path>
              <a:moveTo>
                <a:pt x="0" y="12238"/>
              </a:moveTo>
              <a:lnTo>
                <a:pt x="851554" y="1223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48584" y="3501797"/>
        <a:ext cx="42577" cy="42577"/>
      </dsp:txXfrm>
    </dsp:sp>
    <dsp:sp modelId="{C5F66C53-69D2-4021-A056-B253EB4DEEDB}">
      <dsp:nvSpPr>
        <dsp:cNvPr id="0" name=""/>
        <dsp:cNvSpPr/>
      </dsp:nvSpPr>
      <dsp:spPr>
        <a:xfrm>
          <a:off x="7307111" y="3346425"/>
          <a:ext cx="1746308" cy="87315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PI</a:t>
          </a:r>
        </a:p>
      </dsp:txBody>
      <dsp:txXfrm>
        <a:off x="7332685" y="3371999"/>
        <a:ext cx="1695160" cy="822006"/>
      </dsp:txXfrm>
    </dsp:sp>
    <dsp:sp modelId="{92EF8F35-C03E-45DC-B998-4EE12517B359}">
      <dsp:nvSpPr>
        <dsp:cNvPr id="0" name=""/>
        <dsp:cNvSpPr/>
      </dsp:nvSpPr>
      <dsp:spPr>
        <a:xfrm rot="2452434">
          <a:off x="4105750" y="4341431"/>
          <a:ext cx="900138" cy="24477"/>
        </a:xfrm>
        <a:custGeom>
          <a:avLst/>
          <a:gdLst/>
          <a:ahLst/>
          <a:cxnLst/>
          <a:rect l="0" t="0" r="0" b="0"/>
          <a:pathLst>
            <a:path>
              <a:moveTo>
                <a:pt x="0" y="12238"/>
              </a:moveTo>
              <a:lnTo>
                <a:pt x="900138" y="1223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33316" y="4331166"/>
        <a:ext cx="45006" cy="45006"/>
      </dsp:txXfrm>
    </dsp:sp>
    <dsp:sp modelId="{B6F2DD16-6909-4343-84C5-7D9DC0E56830}">
      <dsp:nvSpPr>
        <dsp:cNvPr id="0" name=""/>
        <dsp:cNvSpPr/>
      </dsp:nvSpPr>
      <dsp:spPr>
        <a:xfrm>
          <a:off x="4896140" y="4211616"/>
          <a:ext cx="1746308" cy="873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Notify Office of Equity or Office of Compliance</a:t>
          </a:r>
        </a:p>
      </dsp:txBody>
      <dsp:txXfrm>
        <a:off x="4921714" y="4237190"/>
        <a:ext cx="1695160" cy="822006"/>
      </dsp:txXfrm>
    </dsp:sp>
    <dsp:sp modelId="{77C96C14-E710-470D-A8CD-051F414368D1}">
      <dsp:nvSpPr>
        <dsp:cNvPr id="0" name=""/>
        <dsp:cNvSpPr/>
      </dsp:nvSpPr>
      <dsp:spPr>
        <a:xfrm rot="4434863">
          <a:off x="826583" y="3984049"/>
          <a:ext cx="2544450" cy="24477"/>
        </a:xfrm>
        <a:custGeom>
          <a:avLst/>
          <a:gdLst/>
          <a:ahLst/>
          <a:cxnLst/>
          <a:rect l="0" t="0" r="0" b="0"/>
          <a:pathLst>
            <a:path>
              <a:moveTo>
                <a:pt x="0" y="12238"/>
              </a:moveTo>
              <a:lnTo>
                <a:pt x="2544450" y="1223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035197" y="3932676"/>
        <a:ext cx="127222" cy="127222"/>
      </dsp:txXfrm>
    </dsp:sp>
    <dsp:sp modelId="{5D04B3F1-A216-46AA-A762-59FEE45DE597}">
      <dsp:nvSpPr>
        <dsp:cNvPr id="0" name=""/>
        <dsp:cNvSpPr/>
      </dsp:nvSpPr>
      <dsp:spPr>
        <a:xfrm>
          <a:off x="2451308" y="4782126"/>
          <a:ext cx="1746308" cy="87315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Department Chair</a:t>
          </a:r>
        </a:p>
      </dsp:txBody>
      <dsp:txXfrm>
        <a:off x="2476882" y="4807700"/>
        <a:ext cx="1695160" cy="822006"/>
      </dsp:txXfrm>
    </dsp:sp>
    <dsp:sp modelId="{E97B3512-3686-44E5-BBA4-D3E3EC615A38}">
      <dsp:nvSpPr>
        <dsp:cNvPr id="0" name=""/>
        <dsp:cNvSpPr/>
      </dsp:nvSpPr>
      <dsp:spPr>
        <a:xfrm rot="19199522">
          <a:off x="4093471" y="4920389"/>
          <a:ext cx="889962" cy="24477"/>
        </a:xfrm>
        <a:custGeom>
          <a:avLst/>
          <a:gdLst/>
          <a:ahLst/>
          <a:cxnLst/>
          <a:rect l="0" t="0" r="0" b="0"/>
          <a:pathLst>
            <a:path>
              <a:moveTo>
                <a:pt x="0" y="12238"/>
              </a:moveTo>
              <a:lnTo>
                <a:pt x="889962" y="1223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16203" y="4910378"/>
        <a:ext cx="44498" cy="44498"/>
      </dsp:txXfrm>
    </dsp:sp>
    <dsp:sp modelId="{80992396-39B9-40A2-BA8E-FEB2DE4880D0}">
      <dsp:nvSpPr>
        <dsp:cNvPr id="0" name=""/>
        <dsp:cNvSpPr/>
      </dsp:nvSpPr>
      <dsp:spPr>
        <a:xfrm>
          <a:off x="4879288" y="4209974"/>
          <a:ext cx="1746308" cy="873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Mandatory Reporting</a:t>
          </a:r>
        </a:p>
      </dsp:txBody>
      <dsp:txXfrm>
        <a:off x="4904862" y="4235548"/>
        <a:ext cx="1695160" cy="822006"/>
      </dsp:txXfrm>
    </dsp:sp>
    <dsp:sp modelId="{881EA955-CA0E-4D40-987B-F1CC0ADC59EA}">
      <dsp:nvSpPr>
        <dsp:cNvPr id="0" name=""/>
        <dsp:cNvSpPr/>
      </dsp:nvSpPr>
      <dsp:spPr>
        <a:xfrm rot="18496833">
          <a:off x="6416313" y="4202538"/>
          <a:ext cx="1100081" cy="24477"/>
        </a:xfrm>
        <a:custGeom>
          <a:avLst/>
          <a:gdLst/>
          <a:ahLst/>
          <a:cxnLst/>
          <a:rect l="0" t="0" r="0" b="0"/>
          <a:pathLst>
            <a:path>
              <a:moveTo>
                <a:pt x="0" y="12238"/>
              </a:moveTo>
              <a:lnTo>
                <a:pt x="1100081" y="1223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38852" y="4187275"/>
        <a:ext cx="55004" cy="55004"/>
      </dsp:txXfrm>
    </dsp:sp>
    <dsp:sp modelId="{2DA96AF4-8BB5-4632-BDBF-952854F90FB2}">
      <dsp:nvSpPr>
        <dsp:cNvPr id="0" name=""/>
        <dsp:cNvSpPr/>
      </dsp:nvSpPr>
      <dsp:spPr>
        <a:xfrm>
          <a:off x="7307111" y="3346425"/>
          <a:ext cx="1746308" cy="87315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PI</a:t>
          </a:r>
        </a:p>
      </dsp:txBody>
      <dsp:txXfrm>
        <a:off x="7332685" y="3371999"/>
        <a:ext cx="1695160" cy="8220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7F836-9C11-4FAB-AFAF-812427E2DA7E}">
      <dsp:nvSpPr>
        <dsp:cNvPr id="0" name=""/>
        <dsp:cNvSpPr/>
      </dsp:nvSpPr>
      <dsp:spPr>
        <a:xfrm>
          <a:off x="0" y="2647387"/>
          <a:ext cx="2010838" cy="1005419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Office of the Ombud</a:t>
          </a:r>
        </a:p>
      </dsp:txBody>
      <dsp:txXfrm>
        <a:off x="29448" y="2676835"/>
        <a:ext cx="1951942" cy="946523"/>
      </dsp:txXfrm>
    </dsp:sp>
    <dsp:sp modelId="{4CB2B552-9511-419E-80D2-4AFA5AD94F4D}">
      <dsp:nvSpPr>
        <dsp:cNvPr id="0" name=""/>
        <dsp:cNvSpPr/>
      </dsp:nvSpPr>
      <dsp:spPr>
        <a:xfrm rot="18804188">
          <a:off x="1823486" y="2697656"/>
          <a:ext cx="1197626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197626" y="1738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92358" y="2685096"/>
        <a:ext cx="59881" cy="59881"/>
      </dsp:txXfrm>
    </dsp:sp>
    <dsp:sp modelId="{93E10E03-8CDA-4DE1-8A41-583F66FCC1FA}">
      <dsp:nvSpPr>
        <dsp:cNvPr id="0" name=""/>
        <dsp:cNvSpPr/>
      </dsp:nvSpPr>
      <dsp:spPr>
        <a:xfrm>
          <a:off x="2833760" y="1777267"/>
          <a:ext cx="2010838" cy="1005419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Office of Equity</a:t>
          </a:r>
        </a:p>
      </dsp:txBody>
      <dsp:txXfrm>
        <a:off x="2863208" y="1806715"/>
        <a:ext cx="1951942" cy="946523"/>
      </dsp:txXfrm>
    </dsp:sp>
    <dsp:sp modelId="{1AB1594A-1D9A-49E5-81EA-7D9E0182F746}">
      <dsp:nvSpPr>
        <dsp:cNvPr id="0" name=""/>
        <dsp:cNvSpPr/>
      </dsp:nvSpPr>
      <dsp:spPr>
        <a:xfrm rot="20554277">
          <a:off x="4826391" y="2143811"/>
          <a:ext cx="793173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793173" y="1738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03149" y="2141362"/>
        <a:ext cx="39658" cy="39658"/>
      </dsp:txXfrm>
    </dsp:sp>
    <dsp:sp modelId="{2F514ACF-6150-41AA-A11A-053E925C5ADD}">
      <dsp:nvSpPr>
        <dsp:cNvPr id="0" name=""/>
        <dsp:cNvSpPr/>
      </dsp:nvSpPr>
      <dsp:spPr>
        <a:xfrm>
          <a:off x="5601357" y="1539696"/>
          <a:ext cx="2010838" cy="1005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Formal Investigation</a:t>
          </a:r>
        </a:p>
      </dsp:txBody>
      <dsp:txXfrm>
        <a:off x="5630805" y="1569144"/>
        <a:ext cx="1951942" cy="946523"/>
      </dsp:txXfrm>
    </dsp:sp>
    <dsp:sp modelId="{38C22AC5-2ADA-4308-9D1B-0413301EF378}">
      <dsp:nvSpPr>
        <dsp:cNvPr id="0" name=""/>
        <dsp:cNvSpPr/>
      </dsp:nvSpPr>
      <dsp:spPr>
        <a:xfrm rot="2963954">
          <a:off x="4638908" y="2709807"/>
          <a:ext cx="1178012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178012" y="1738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98464" y="2697737"/>
        <a:ext cx="58900" cy="58900"/>
      </dsp:txXfrm>
    </dsp:sp>
    <dsp:sp modelId="{C58E3F67-76AD-4753-970D-2D0270B64F72}">
      <dsp:nvSpPr>
        <dsp:cNvPr id="0" name=""/>
        <dsp:cNvSpPr/>
      </dsp:nvSpPr>
      <dsp:spPr>
        <a:xfrm>
          <a:off x="5611231" y="2671688"/>
          <a:ext cx="2010838" cy="1005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Mediation</a:t>
          </a:r>
        </a:p>
      </dsp:txBody>
      <dsp:txXfrm>
        <a:off x="5640679" y="2701136"/>
        <a:ext cx="1951942" cy="946523"/>
      </dsp:txXfrm>
    </dsp:sp>
    <dsp:sp modelId="{77C96C14-E710-470D-A8CD-051F414368D1}">
      <dsp:nvSpPr>
        <dsp:cNvPr id="0" name=""/>
        <dsp:cNvSpPr/>
      </dsp:nvSpPr>
      <dsp:spPr>
        <a:xfrm rot="3179598">
          <a:off x="1743074" y="3669846"/>
          <a:ext cx="1345238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345238" y="1738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82062" y="3653596"/>
        <a:ext cx="67261" cy="67261"/>
      </dsp:txXfrm>
    </dsp:sp>
    <dsp:sp modelId="{5D04B3F1-A216-46AA-A762-59FEE45DE597}">
      <dsp:nvSpPr>
        <dsp:cNvPr id="0" name=""/>
        <dsp:cNvSpPr/>
      </dsp:nvSpPr>
      <dsp:spPr>
        <a:xfrm>
          <a:off x="2820549" y="3721647"/>
          <a:ext cx="2030645" cy="100541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Department Chair</a:t>
          </a:r>
        </a:p>
      </dsp:txBody>
      <dsp:txXfrm>
        <a:off x="2849997" y="3751095"/>
        <a:ext cx="1971749" cy="946523"/>
      </dsp:txXfrm>
    </dsp:sp>
    <dsp:sp modelId="{E97B3512-3686-44E5-BBA4-D3E3EC615A38}">
      <dsp:nvSpPr>
        <dsp:cNvPr id="0" name=""/>
        <dsp:cNvSpPr/>
      </dsp:nvSpPr>
      <dsp:spPr>
        <a:xfrm rot="919491">
          <a:off x="4836547" y="4315848"/>
          <a:ext cx="823877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823877" y="1738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88" y="4312632"/>
        <a:ext cx="41193" cy="41193"/>
      </dsp:txXfrm>
    </dsp:sp>
    <dsp:sp modelId="{80992396-39B9-40A2-BA8E-FEB2DE4880D0}">
      <dsp:nvSpPr>
        <dsp:cNvPr id="0" name=""/>
        <dsp:cNvSpPr/>
      </dsp:nvSpPr>
      <dsp:spPr>
        <a:xfrm>
          <a:off x="5645777" y="3939391"/>
          <a:ext cx="2010838" cy="1005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Mandatory Reporting</a:t>
          </a:r>
        </a:p>
      </dsp:txBody>
      <dsp:txXfrm>
        <a:off x="5675225" y="3968839"/>
        <a:ext cx="1951942" cy="9465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7F836-9C11-4FAB-AFAF-812427E2DA7E}">
      <dsp:nvSpPr>
        <dsp:cNvPr id="0" name=""/>
        <dsp:cNvSpPr/>
      </dsp:nvSpPr>
      <dsp:spPr>
        <a:xfrm>
          <a:off x="0" y="1966324"/>
          <a:ext cx="2359221" cy="1179610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EthicsPoint</a:t>
          </a:r>
          <a:endParaRPr lang="en-US" sz="2500" kern="1200" dirty="0"/>
        </a:p>
      </dsp:txBody>
      <dsp:txXfrm>
        <a:off x="34550" y="2000874"/>
        <a:ext cx="2290121" cy="1110510"/>
      </dsp:txXfrm>
    </dsp:sp>
    <dsp:sp modelId="{4CB2B552-9511-419E-80D2-4AFA5AD94F4D}">
      <dsp:nvSpPr>
        <dsp:cNvPr id="0" name=""/>
        <dsp:cNvSpPr/>
      </dsp:nvSpPr>
      <dsp:spPr>
        <a:xfrm rot="21685">
          <a:off x="2359210" y="2541250"/>
          <a:ext cx="1022943" cy="36210"/>
        </a:xfrm>
        <a:custGeom>
          <a:avLst/>
          <a:gdLst/>
          <a:ahLst/>
          <a:cxnLst/>
          <a:rect l="0" t="0" r="0" b="0"/>
          <a:pathLst>
            <a:path>
              <a:moveTo>
                <a:pt x="0" y="18105"/>
              </a:moveTo>
              <a:lnTo>
                <a:pt x="1022943" y="18105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45108" y="2533782"/>
        <a:ext cx="51147" cy="51147"/>
      </dsp:txXfrm>
    </dsp:sp>
    <dsp:sp modelId="{93E10E03-8CDA-4DE1-8A41-583F66FCC1FA}">
      <dsp:nvSpPr>
        <dsp:cNvPr id="0" name=""/>
        <dsp:cNvSpPr/>
      </dsp:nvSpPr>
      <dsp:spPr>
        <a:xfrm>
          <a:off x="3382144" y="1972776"/>
          <a:ext cx="2359221" cy="1179610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Office of Equity</a:t>
          </a:r>
        </a:p>
      </dsp:txBody>
      <dsp:txXfrm>
        <a:off x="3416694" y="2007326"/>
        <a:ext cx="2290121" cy="1110510"/>
      </dsp:txXfrm>
    </dsp:sp>
    <dsp:sp modelId="{1AB1594A-1D9A-49E5-81EA-7D9E0182F746}">
      <dsp:nvSpPr>
        <dsp:cNvPr id="0" name=""/>
        <dsp:cNvSpPr/>
      </dsp:nvSpPr>
      <dsp:spPr>
        <a:xfrm rot="20695">
          <a:off x="5741357" y="2546918"/>
          <a:ext cx="811232" cy="36210"/>
        </a:xfrm>
        <a:custGeom>
          <a:avLst/>
          <a:gdLst/>
          <a:ahLst/>
          <a:cxnLst/>
          <a:rect l="0" t="0" r="0" b="0"/>
          <a:pathLst>
            <a:path>
              <a:moveTo>
                <a:pt x="0" y="18105"/>
              </a:moveTo>
              <a:lnTo>
                <a:pt x="811232" y="18105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26693" y="2544743"/>
        <a:ext cx="40561" cy="40561"/>
      </dsp:txXfrm>
    </dsp:sp>
    <dsp:sp modelId="{2F514ACF-6150-41AA-A11A-053E925C5ADD}">
      <dsp:nvSpPr>
        <dsp:cNvPr id="0" name=""/>
        <dsp:cNvSpPr/>
      </dsp:nvSpPr>
      <dsp:spPr>
        <a:xfrm>
          <a:off x="6552583" y="1977660"/>
          <a:ext cx="2359221" cy="1179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Formal Investigation</a:t>
          </a:r>
        </a:p>
      </dsp:txBody>
      <dsp:txXfrm>
        <a:off x="6587133" y="2012210"/>
        <a:ext cx="2290121" cy="1110510"/>
      </dsp:txXfrm>
    </dsp:sp>
    <dsp:sp modelId="{046AAF33-320B-4734-9195-6E7642293EFA}">
      <dsp:nvSpPr>
        <dsp:cNvPr id="0" name=""/>
        <dsp:cNvSpPr/>
      </dsp:nvSpPr>
      <dsp:spPr>
        <a:xfrm>
          <a:off x="0" y="3583027"/>
          <a:ext cx="2359221" cy="1179610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Bias Incident Response Team (students only)</a:t>
          </a:r>
        </a:p>
      </dsp:txBody>
      <dsp:txXfrm>
        <a:off x="34550" y="3617577"/>
        <a:ext cx="2290121" cy="1110510"/>
      </dsp:txXfrm>
    </dsp:sp>
    <dsp:sp modelId="{56533B1B-1988-48AE-9A44-D40923C3F199}">
      <dsp:nvSpPr>
        <dsp:cNvPr id="0" name=""/>
        <dsp:cNvSpPr/>
      </dsp:nvSpPr>
      <dsp:spPr>
        <a:xfrm>
          <a:off x="2359221" y="4154727"/>
          <a:ext cx="1035615" cy="36210"/>
        </a:xfrm>
        <a:custGeom>
          <a:avLst/>
          <a:gdLst/>
          <a:ahLst/>
          <a:cxnLst/>
          <a:rect l="0" t="0" r="0" b="0"/>
          <a:pathLst>
            <a:path>
              <a:moveTo>
                <a:pt x="0" y="18105"/>
              </a:moveTo>
              <a:lnTo>
                <a:pt x="1035615" y="18105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51138" y="4146942"/>
        <a:ext cx="51780" cy="51780"/>
      </dsp:txXfrm>
    </dsp:sp>
    <dsp:sp modelId="{DCD1317E-8253-4A6A-BC16-3CF6DE6BA334}">
      <dsp:nvSpPr>
        <dsp:cNvPr id="0" name=""/>
        <dsp:cNvSpPr/>
      </dsp:nvSpPr>
      <dsp:spPr>
        <a:xfrm>
          <a:off x="3394836" y="3583027"/>
          <a:ext cx="2359221" cy="1179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Offer Resources</a:t>
          </a:r>
        </a:p>
      </dsp:txBody>
      <dsp:txXfrm>
        <a:off x="3429386" y="3617577"/>
        <a:ext cx="2290121" cy="1110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arator Pag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056080"/>
            <a:ext cx="12192000" cy="27388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Separator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10095" y="-122161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pic>
        <p:nvPicPr>
          <p:cNvPr id="5" name="Picture 4" descr="NWU PPT Wide Opt 2 - No Wordmark_Separator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9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>
                <a:latin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>
                <a:latin typeface="Arial"/>
              </a:defRPr>
            </a:lvl1pPr>
            <a:lvl2pPr>
              <a:defRPr sz="3733">
                <a:latin typeface="Arial"/>
              </a:defRPr>
            </a:lvl2pPr>
            <a:lvl3pPr>
              <a:defRPr sz="3200">
                <a:latin typeface="Arial"/>
              </a:defRPr>
            </a:lvl3pPr>
            <a:lvl4pPr>
              <a:defRPr sz="2667">
                <a:latin typeface="Arial"/>
              </a:defRPr>
            </a:lvl4pPr>
            <a:lvl5pPr>
              <a:defRPr sz="2667">
                <a:latin typeface="Arial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>
                <a:latin typeface="Arial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0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>
                <a:latin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>
                <a:latin typeface="Arial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>
                <a:latin typeface="Arial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3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1597" y="-40607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55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arator Pag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056080"/>
            <a:ext cx="12192000" cy="27388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Separator</a:t>
            </a:r>
          </a:p>
        </p:txBody>
      </p:sp>
      <p:pic>
        <p:nvPicPr>
          <p:cNvPr id="4" name="Picture 3" descr="NWU PPT Wide Opt 2 - No Wordmark_Separator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17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2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4267" b="1" cap="all"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8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>
                <a:latin typeface="Arial"/>
              </a:defRPr>
            </a:lvl1pPr>
            <a:lvl2pPr>
              <a:defRPr sz="3200">
                <a:latin typeface="Arial"/>
              </a:defRPr>
            </a:lvl2pPr>
            <a:lvl3pPr>
              <a:defRPr sz="2667">
                <a:latin typeface="Arial"/>
              </a:defRPr>
            </a:lvl3pPr>
            <a:lvl4pPr>
              <a:defRPr sz="2400">
                <a:latin typeface="Arial"/>
              </a:defRPr>
            </a:lvl4pPr>
            <a:lvl5pPr>
              <a:defRPr sz="2400">
                <a:latin typeface="Arial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>
                <a:latin typeface="Arial"/>
              </a:defRPr>
            </a:lvl1pPr>
            <a:lvl2pPr>
              <a:defRPr sz="3200">
                <a:latin typeface="Arial"/>
              </a:defRPr>
            </a:lvl2pPr>
            <a:lvl3pPr>
              <a:defRPr sz="2667">
                <a:latin typeface="Arial"/>
              </a:defRPr>
            </a:lvl3pPr>
            <a:lvl4pPr>
              <a:defRPr sz="2400">
                <a:latin typeface="Arial"/>
              </a:defRPr>
            </a:lvl4pPr>
            <a:lvl5pPr>
              <a:defRPr sz="2400">
                <a:latin typeface="Arial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3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>
                <a:latin typeface="Arial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667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133">
                <a:latin typeface="Arial"/>
              </a:defRPr>
            </a:lvl4pPr>
            <a:lvl5pPr>
              <a:defRPr sz="2133">
                <a:latin typeface="Arial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>
                <a:latin typeface="Arial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667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133">
                <a:latin typeface="Arial"/>
              </a:defRPr>
            </a:lvl4pPr>
            <a:lvl5pPr>
              <a:defRPr sz="2133">
                <a:latin typeface="Arial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AF874-17FC-4813-B519-0A9CB710E9B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FED1619-F8DB-4C84-9357-D49E236E5D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WU PPT Wide Opt 2_Master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9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WU PPT Wide Opt 2_Cover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7308" y="2376815"/>
            <a:ext cx="9114691" cy="1061187"/>
          </a:xfrm>
        </p:spPr>
        <p:txBody>
          <a:bodyPr>
            <a:noAutofit/>
          </a:bodyPr>
          <a:lstStyle/>
          <a:p>
            <a:pPr algn="l"/>
            <a:r>
              <a:rPr lang="en-US" sz="4400" dirty="0">
                <a:solidFill>
                  <a:srgbClr val="000000"/>
                </a:solidFill>
              </a:rPr>
              <a:t>Interpersonal Conflict Management Resources for Northwestern BME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7308" y="3997111"/>
            <a:ext cx="8527140" cy="1265172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Addressing Instances of Discrimination through Resources Internal and External to the BME Department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BME DEI Committee, April 2023</a:t>
            </a:r>
          </a:p>
        </p:txBody>
      </p:sp>
    </p:spTree>
    <p:extLst>
      <p:ext uri="{BB962C8B-B14F-4D97-AF65-F5344CB8AC3E}">
        <p14:creationId xmlns:p14="http://schemas.microsoft.com/office/powerpoint/2010/main" val="415433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232F-9FCC-E79A-88D0-EE51F8E6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Investigator (PI)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87E01-60C5-EC2D-6DE6-0B556B58C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 of the lab. Can manage conflict between persons in the lab.</a:t>
            </a:r>
          </a:p>
          <a:p>
            <a:r>
              <a:rPr lang="en-US" dirty="0"/>
              <a:t>Mandated reporter.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85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1BEC22-9714-C35E-5354-1DB3CA1B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dirty="0"/>
              <a:t>Department Chair, Matt Tresch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5BA7D9-1AA3-6546-C112-8B4F29FA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Can mediate conflicts between students and PIs or between faculty</a:t>
            </a:r>
          </a:p>
          <a:p>
            <a:r>
              <a:rPr lang="en-US" dirty="0"/>
              <a:t>Can assist transitions to other labs</a:t>
            </a:r>
          </a:p>
          <a:p>
            <a:r>
              <a:rPr lang="en-US" dirty="0"/>
              <a:t>Mandated reporter. Must notify office of equity in the case of misconduct or office of compliance in the case of academic dishonesty</a:t>
            </a:r>
          </a:p>
          <a:p>
            <a:r>
              <a:rPr lang="en-US" dirty="0"/>
              <a:t>No formal written records kept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81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961F-CF56-2918-9984-4B9DC9F72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1143000"/>
          </a:xfrm>
        </p:spPr>
        <p:txBody>
          <a:bodyPr>
            <a:noAutofit/>
          </a:bodyPr>
          <a:lstStyle/>
          <a:p>
            <a:r>
              <a:rPr lang="en-US" sz="4800" dirty="0"/>
              <a:t>Director of Graduate Studies, Mitra Hartman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B0C23D4-715B-A7A7-55D7-A977C2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/>
          <a:lstStyle/>
          <a:p>
            <a:r>
              <a:rPr lang="en-US" dirty="0"/>
              <a:t>Follows the TGS conflict resolution procedure to mediate conflicts between students and PIs</a:t>
            </a:r>
          </a:p>
          <a:p>
            <a:r>
              <a:rPr lang="en-US" dirty="0"/>
              <a:t>Assists transitions to other labs or non-thesis program</a:t>
            </a:r>
          </a:p>
          <a:p>
            <a:r>
              <a:rPr lang="en-US" dirty="0"/>
              <a:t>Mandatory reporter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77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4D33-84A8-A47D-6E55-8E211B14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1143000"/>
          </a:xfrm>
        </p:spPr>
        <p:txBody>
          <a:bodyPr>
            <a:noAutofit/>
          </a:bodyPr>
          <a:lstStyle/>
          <a:p>
            <a:r>
              <a:rPr lang="en-US" sz="4800" dirty="0"/>
              <a:t>Director of Masters Program, Casey Ankeny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DEE8B-998B-1B9A-B9C0-EA1070A01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Follows the TGS conflict resolution procedure to mediate conflicts between students and PIs</a:t>
            </a:r>
          </a:p>
          <a:p>
            <a:r>
              <a:rPr lang="en-US" dirty="0"/>
              <a:t>Assists transitions to other labs or non-thesis program</a:t>
            </a:r>
          </a:p>
          <a:p>
            <a:r>
              <a:rPr lang="en-US" dirty="0"/>
              <a:t>Mandatory reporter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78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C917-43B9-2751-920A-967FB521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1143000"/>
          </a:xfrm>
        </p:spPr>
        <p:txBody>
          <a:bodyPr>
            <a:noAutofit/>
          </a:bodyPr>
          <a:lstStyle/>
          <a:p>
            <a:r>
              <a:rPr lang="en-US" sz="4400" dirty="0"/>
              <a:t>BME Business Administrator, Debora Cundiff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5FDE2-F381-699D-B6C9-75F553527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Can mediate conflicts between staff or between staff and faculty</a:t>
            </a:r>
          </a:p>
          <a:p>
            <a:r>
              <a:rPr lang="en-US" dirty="0"/>
              <a:t>May notify Department Chair depending on the seriousness and scope of the issue</a:t>
            </a:r>
          </a:p>
          <a:p>
            <a:r>
              <a:rPr lang="en-US" dirty="0"/>
              <a:t>No formal written records kept if situation can be addressed/resolved internally</a:t>
            </a:r>
          </a:p>
          <a:p>
            <a:r>
              <a:rPr lang="en-US" dirty="0"/>
              <a:t>If situation remains unresolved or becomes more serious, may need to notify McCormick Administration and/or Human Resources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64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F320563-82BC-9EE3-E2E6-B7868FAB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6080"/>
            <a:ext cx="12192000" cy="2738880"/>
          </a:xfrm>
        </p:spPr>
        <p:txBody>
          <a:bodyPr>
            <a:normAutofit/>
          </a:bodyPr>
          <a:lstStyle/>
          <a:p>
            <a:r>
              <a:rPr lang="en-US" dirty="0"/>
              <a:t>Non-Anonymous Interpersonal Conflict Management Resources</a:t>
            </a:r>
          </a:p>
        </p:txBody>
      </p:sp>
    </p:spTree>
    <p:extLst>
      <p:ext uri="{BB962C8B-B14F-4D97-AF65-F5344CB8AC3E}">
        <p14:creationId xmlns:p14="http://schemas.microsoft.com/office/powerpoint/2010/main" val="2574394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C390B-DAE4-FF8A-FCAA-21E663039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Undergraduate Students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9060E1B-308C-CB3F-8421-952AFCD27B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1153414"/>
              </p:ext>
            </p:extLst>
          </p:nvPr>
        </p:nvGraphicFramePr>
        <p:xfrm>
          <a:off x="1296664" y="-902825"/>
          <a:ext cx="9598671" cy="776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BE6A8F3-0222-5F43-5231-6CEC9A432316}"/>
              </a:ext>
            </a:extLst>
          </p:cNvPr>
          <p:cNvCxnSpPr>
            <a:cxnSpLocks/>
          </p:cNvCxnSpPr>
          <p:nvPr/>
        </p:nvCxnSpPr>
        <p:spPr>
          <a:xfrm>
            <a:off x="4822301" y="4638667"/>
            <a:ext cx="0" cy="3077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2D23560-32B5-9712-B627-65DE8D6EDE97}"/>
              </a:ext>
            </a:extLst>
          </p:cNvPr>
          <p:cNvCxnSpPr>
            <a:cxnSpLocks/>
          </p:cNvCxnSpPr>
          <p:nvPr/>
        </p:nvCxnSpPr>
        <p:spPr>
          <a:xfrm flipV="1">
            <a:off x="3125165" y="3264061"/>
            <a:ext cx="3264060" cy="2546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619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C390B-DAE4-FF8A-FCAA-21E663039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Graduate Students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9060E1B-308C-CB3F-8421-952AFCD27B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724594"/>
              </p:ext>
            </p:extLst>
          </p:nvPr>
        </p:nvGraphicFramePr>
        <p:xfrm>
          <a:off x="295722" y="-433257"/>
          <a:ext cx="11600556" cy="7724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2D4D8AD-B793-188C-8338-FC3CD936EC98}"/>
              </a:ext>
            </a:extLst>
          </p:cNvPr>
          <p:cNvCxnSpPr>
            <a:cxnSpLocks/>
          </p:cNvCxnSpPr>
          <p:nvPr/>
        </p:nvCxnSpPr>
        <p:spPr>
          <a:xfrm>
            <a:off x="4760834" y="4545338"/>
            <a:ext cx="0" cy="4484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AF05ED0-3567-C8FC-63B7-25242D5B440D}"/>
              </a:ext>
            </a:extLst>
          </p:cNvPr>
          <p:cNvCxnSpPr>
            <a:cxnSpLocks/>
          </p:cNvCxnSpPr>
          <p:nvPr/>
        </p:nvCxnSpPr>
        <p:spPr>
          <a:xfrm flipV="1">
            <a:off x="3178629" y="2699657"/>
            <a:ext cx="3156857" cy="9252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256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C390B-DAE4-FF8A-FCAA-21E66303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52" y="274639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Staff and Post-docs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FB3960A-1158-8F6C-8074-655DE6B56C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9477254"/>
              </p:ext>
            </p:extLst>
          </p:nvPr>
        </p:nvGraphicFramePr>
        <p:xfrm>
          <a:off x="1818751" y="0"/>
          <a:ext cx="9093758" cy="6420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91FD15-0BC2-923C-899C-6331F0403382}"/>
              </a:ext>
            </a:extLst>
          </p:cNvPr>
          <p:cNvCxnSpPr>
            <a:cxnSpLocks/>
          </p:cNvCxnSpPr>
          <p:nvPr/>
        </p:nvCxnSpPr>
        <p:spPr>
          <a:xfrm>
            <a:off x="3603171" y="2808514"/>
            <a:ext cx="2982686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987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C390B-DAE4-FF8A-FCAA-21E66303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4301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Faculty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9060E1B-308C-CB3F-8421-952AFCD27B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817512"/>
              </p:ext>
            </p:extLst>
          </p:nvPr>
        </p:nvGraphicFramePr>
        <p:xfrm>
          <a:off x="2263426" y="617540"/>
          <a:ext cx="7665148" cy="5206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BE6A8F3-0222-5F43-5231-6CEC9A432316}"/>
              </a:ext>
            </a:extLst>
          </p:cNvPr>
          <p:cNvCxnSpPr>
            <a:cxnSpLocks/>
          </p:cNvCxnSpPr>
          <p:nvPr/>
        </p:nvCxnSpPr>
        <p:spPr>
          <a:xfrm flipV="1">
            <a:off x="7119258" y="3875314"/>
            <a:ext cx="729342" cy="9545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663122-954E-D229-233D-FC910930CA77}"/>
              </a:ext>
            </a:extLst>
          </p:cNvPr>
          <p:cNvCxnSpPr>
            <a:cxnSpLocks/>
          </p:cNvCxnSpPr>
          <p:nvPr/>
        </p:nvCxnSpPr>
        <p:spPr>
          <a:xfrm>
            <a:off x="4274004" y="3755571"/>
            <a:ext cx="3474902" cy="328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90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B3A68-24AB-5C3B-4769-ECC31035E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Conflict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F230B-C079-EB2A-40F8-191590421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Office of the Ombud </a:t>
            </a:r>
          </a:p>
          <a:p>
            <a:pPr marL="0" indent="0" algn="ctr">
              <a:buNone/>
            </a:pPr>
            <a:r>
              <a:rPr lang="en-US" dirty="0"/>
              <a:t>Office of Equity </a:t>
            </a:r>
          </a:p>
          <a:p>
            <a:pPr marL="0" indent="0" algn="ctr">
              <a:buNone/>
            </a:pPr>
            <a:r>
              <a:rPr lang="en-US" dirty="0" err="1"/>
              <a:t>EthicsPoint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Bias Incident Response Team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59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B1037-D801-A6E8-D858-EEE863857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Reporting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0D32A4E-CAE4-8EBF-92F2-452C494127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2138826"/>
              </p:ext>
            </p:extLst>
          </p:nvPr>
        </p:nvGraphicFramePr>
        <p:xfrm>
          <a:off x="1609481" y="388939"/>
          <a:ext cx="8973038" cy="586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6634FC-3C4A-1767-E901-1D72D2148C6F}"/>
              </a:ext>
            </a:extLst>
          </p:cNvPr>
          <p:cNvCxnSpPr/>
          <p:nvPr/>
        </p:nvCxnSpPr>
        <p:spPr>
          <a:xfrm flipV="1">
            <a:off x="6163408" y="3543300"/>
            <a:ext cx="0" cy="4308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20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C022-D5E2-7C95-47C6-99461C18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BME Internal Conflict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67C05-AF63-B606-45BE-98FB22B92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Principal Investigator (PI)</a:t>
            </a:r>
          </a:p>
          <a:p>
            <a:pPr marL="0" indent="0" algn="ctr">
              <a:buNone/>
            </a:pPr>
            <a:r>
              <a:rPr lang="en-US" dirty="0"/>
              <a:t>Department Chair, Matt Tresch </a:t>
            </a:r>
          </a:p>
          <a:p>
            <a:pPr marL="0" indent="0" algn="ctr">
              <a:buNone/>
            </a:pPr>
            <a:r>
              <a:rPr lang="en-US" dirty="0"/>
              <a:t>Director of Graduate Studies, Mitra Hartman</a:t>
            </a:r>
          </a:p>
          <a:p>
            <a:pPr marL="0" indent="0" algn="ctr">
              <a:buNone/>
            </a:pPr>
            <a:r>
              <a:rPr lang="en-US" dirty="0"/>
              <a:t>Director of Masters Program, Casey Ankeny</a:t>
            </a:r>
          </a:p>
          <a:p>
            <a:pPr marL="0" indent="0" algn="ctr">
              <a:buNone/>
            </a:pPr>
            <a:r>
              <a:rPr lang="en-US" dirty="0"/>
              <a:t>Chair of Undergraduates, Suzanne </a:t>
            </a:r>
            <a:r>
              <a:rPr lang="en-US" dirty="0" err="1"/>
              <a:t>Olds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BME Business Administrator, Debora Cundiff</a:t>
            </a:r>
          </a:p>
        </p:txBody>
      </p:sp>
    </p:spTree>
    <p:extLst>
      <p:ext uri="{BB962C8B-B14F-4D97-AF65-F5344CB8AC3E}">
        <p14:creationId xmlns:p14="http://schemas.microsoft.com/office/powerpoint/2010/main" val="403615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EDD67EC-22B1-A88A-C542-D15AC84D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6080"/>
            <a:ext cx="12192000" cy="2738880"/>
          </a:xfrm>
        </p:spPr>
        <p:txBody>
          <a:bodyPr/>
          <a:lstStyle/>
          <a:p>
            <a:r>
              <a:rPr lang="en-US" dirty="0"/>
              <a:t>Resources External to BME</a:t>
            </a:r>
          </a:p>
        </p:txBody>
      </p:sp>
    </p:spTree>
    <p:extLst>
      <p:ext uri="{BB962C8B-B14F-4D97-AF65-F5344CB8AC3E}">
        <p14:creationId xmlns:p14="http://schemas.microsoft.com/office/powerpoint/2010/main" val="192586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C375-108C-46DD-D513-EE11D82E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the Ombud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1F247-5568-4EC1-5333-0A26DB7CC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Serves students, faculty, and staff</a:t>
            </a:r>
          </a:p>
          <a:p>
            <a:r>
              <a:rPr lang="en-US" dirty="0"/>
              <a:t>Confidential, informal, neutral, independent</a:t>
            </a:r>
          </a:p>
          <a:p>
            <a:r>
              <a:rPr lang="en-US" dirty="0"/>
              <a:t>Can refer to the appropriate resource </a:t>
            </a:r>
          </a:p>
          <a:p>
            <a:r>
              <a:rPr lang="en-US" dirty="0"/>
              <a:t>Can facilitate conversations for interpersonal conflict and negotiate resolutions</a:t>
            </a:r>
          </a:p>
          <a:p>
            <a:r>
              <a:rPr lang="en-US" dirty="0"/>
              <a:t>Reach out if you feel you have been treated unfairly. This is not a formal complaint, and you will be offered potential resources for pursuing your complaint. </a:t>
            </a:r>
          </a:p>
          <a:p>
            <a:r>
              <a:rPr lang="en-US" dirty="0"/>
              <a:t>If dealing with classroom microaggressions, this is a good place to start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9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0B586-FE7E-196B-849E-2982FD76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79FD8-8D19-7657-6868-BF996D359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Serves students, faculty, and staff</a:t>
            </a:r>
          </a:p>
          <a:p>
            <a:r>
              <a:rPr lang="en-US" dirty="0"/>
              <a:t>Formal reporting system for Title IX Sexual Harassment or Discriminatory incidents. </a:t>
            </a:r>
          </a:p>
          <a:p>
            <a:r>
              <a:rPr lang="en-US" dirty="0"/>
              <a:t>Can handle more nuanced issues than what immediately comes to mind. </a:t>
            </a:r>
          </a:p>
          <a:p>
            <a:pPr lvl="1"/>
            <a:r>
              <a:rPr lang="en-US" dirty="0"/>
              <a:t>For example, if in a lab, there are implicitly different expectations for international vs. domestic students, women vs. men (e.g. organizational task assignment), this can be handled by the office</a:t>
            </a:r>
          </a:p>
          <a:p>
            <a:r>
              <a:rPr lang="en-US" dirty="0"/>
              <a:t>Can access anonymously through </a:t>
            </a:r>
            <a:r>
              <a:rPr lang="en-US" dirty="0" err="1"/>
              <a:t>Ethicspoint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9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4899-4A92-8631-59F7-FE98AC61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EthicsPoint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F288F-CBAF-A491-DC9A-D8D199301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Anonymous reporting to the centralized Compliance Office, including Office of Equity, Research Misconduct, Provost (Academic Integrity)</a:t>
            </a:r>
          </a:p>
          <a:p>
            <a:r>
              <a:rPr lang="en-US" sz="3600" dirty="0"/>
              <a:t>Report will be sent to the appropriate office, and the person who filed the report will be notified.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276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3B5EF-ED12-B04A-72EE-D72C678B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Incident Response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063B-033B-76E5-7C77-9ED7B7E2E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Student-focused (primarily undergrads but open to graduate students as well)</a:t>
            </a:r>
          </a:p>
          <a:p>
            <a:r>
              <a:rPr lang="en-US" dirty="0"/>
              <a:t>Can be anonymous</a:t>
            </a:r>
          </a:p>
          <a:p>
            <a:r>
              <a:rPr lang="en-US" dirty="0"/>
              <a:t>Follow up questions will ask what part of your identity you feel has been targeted and what happened. Will then offer resources </a:t>
            </a:r>
          </a:p>
          <a:p>
            <a:r>
              <a:rPr lang="en-US" dirty="0"/>
              <a:t>Often partner with Office of Equity </a:t>
            </a:r>
          </a:p>
          <a:p>
            <a:r>
              <a:rPr lang="en-US" dirty="0"/>
              <a:t>Focus on reconciliation between parties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05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EDD67EC-22B1-A88A-C542-D15AC84D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6080"/>
            <a:ext cx="12192000" cy="2738880"/>
          </a:xfrm>
        </p:spPr>
        <p:txBody>
          <a:bodyPr/>
          <a:lstStyle/>
          <a:p>
            <a:r>
              <a:rPr lang="en-US" dirty="0"/>
              <a:t>Resources Internal to BME</a:t>
            </a:r>
          </a:p>
        </p:txBody>
      </p:sp>
    </p:spTree>
    <p:extLst>
      <p:ext uri="{BB962C8B-B14F-4D97-AF65-F5344CB8AC3E}">
        <p14:creationId xmlns:p14="http://schemas.microsoft.com/office/powerpoint/2010/main" val="1297011293"/>
      </p:ext>
    </p:extLst>
  </p:cSld>
  <p:clrMapOvr>
    <a:masterClrMapping/>
  </p:clrMapOvr>
</p:sld>
</file>

<file path=ppt/theme/theme1.xml><?xml version="1.0" encoding="utf-8"?>
<a:theme xmlns:a="http://schemas.openxmlformats.org/drawingml/2006/main" name="N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U" id="{72173B67-72CE-4C37-876A-9D5EABFC6226}" vid="{7E468CF1-DB8C-4ECB-82E4-E9C094059E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NU</Template>
  <TotalTime>350</TotalTime>
  <Words>674</Words>
  <Application>Microsoft Office PowerPoint</Application>
  <PresentationFormat>Widescreen</PresentationFormat>
  <Paragraphs>112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NU</vt:lpstr>
      <vt:lpstr>Interpersonal Conflict Management Resources for Northwestern BME</vt:lpstr>
      <vt:lpstr>External Conflict Management</vt:lpstr>
      <vt:lpstr>BME Internal Conflict Management</vt:lpstr>
      <vt:lpstr>Resources External to BME</vt:lpstr>
      <vt:lpstr>Office of the Ombud</vt:lpstr>
      <vt:lpstr>Office of Equity</vt:lpstr>
      <vt:lpstr>EthicsPoint</vt:lpstr>
      <vt:lpstr>Bias Incident Response Team</vt:lpstr>
      <vt:lpstr>Resources Internal to BME</vt:lpstr>
      <vt:lpstr>Principal Investigator (PI)</vt:lpstr>
      <vt:lpstr>Department Chair, Matt Tresch</vt:lpstr>
      <vt:lpstr>Director of Graduate Studies, Mitra Hartman</vt:lpstr>
      <vt:lpstr>Director of Masters Program, Casey Ankeny</vt:lpstr>
      <vt:lpstr>BME Business Administrator, Debora Cundiff</vt:lpstr>
      <vt:lpstr>Non-Anonymous Interpersonal Conflict Management Resources</vt:lpstr>
      <vt:lpstr>Undergraduate Students</vt:lpstr>
      <vt:lpstr>Graduate Students</vt:lpstr>
      <vt:lpstr>Staff and Post-docs</vt:lpstr>
      <vt:lpstr>Faculty</vt:lpstr>
      <vt:lpstr>Anonymous Reporting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Thara</dc:creator>
  <cp:lastModifiedBy>Thara Nallamothu</cp:lastModifiedBy>
  <cp:revision>10</cp:revision>
  <dcterms:created xsi:type="dcterms:W3CDTF">2022-05-05T18:49:07Z</dcterms:created>
  <dcterms:modified xsi:type="dcterms:W3CDTF">2023-04-20T17:28:58Z</dcterms:modified>
</cp:coreProperties>
</file>